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54.xml.rels" ContentType="application/vnd.openxmlformats-package.relationships+xml"/>
  <Override PartName="/ppt/slideMasters/_rels/slideMaster53.xml.rels" ContentType="application/vnd.openxmlformats-package.relationships+xml"/>
  <Override PartName="/ppt/slideMasters/_rels/slideMaster58.xml.rels" ContentType="application/vnd.openxmlformats-package.relationships+xml"/>
  <Override PartName="/ppt/slideMasters/_rels/slideMaster21.xml.rels" ContentType="application/vnd.openxmlformats-package.relationships+xml"/>
  <Override PartName="/ppt/slideMasters/_rels/slideMaster23.xml.rels" ContentType="application/vnd.openxmlformats-package.relationships+xml"/>
  <Override PartName="/ppt/slideMasters/_rels/slideMaster60.xml.rels" ContentType="application/vnd.openxmlformats-package.relationships+xml"/>
  <Override PartName="/ppt/slideMasters/_rels/slideMaster18.xml.rels" ContentType="application/vnd.openxmlformats-package.relationships+xml"/>
  <Override PartName="/ppt/slideMasters/_rels/slideMaster57.xml.rels" ContentType="application/vnd.openxmlformats-package.relationships+xml"/>
  <Override PartName="/ppt/slideMasters/_rels/slideMaster20.xml.rels" ContentType="application/vnd.openxmlformats-package.relationships+xml"/>
  <Override PartName="/ppt/slideMasters/_rels/slideMaster22.xml.rels" ContentType="application/vnd.openxmlformats-package.relationships+xml"/>
  <Override PartName="/ppt/slideMasters/_rels/slideMaster59.xml.rels" ContentType="application/vnd.openxmlformats-package.relationships+xml"/>
  <Override PartName="/ppt/slideMasters/_rels/slideMaster24.xml.rels" ContentType="application/vnd.openxmlformats-package.relationships+xml"/>
  <Override PartName="/ppt/slideMasters/_rels/slideMaster61.xml.rels" ContentType="application/vnd.openxmlformats-package.relationships+xml"/>
  <Override PartName="/ppt/slideMasters/_rels/slideMaster19.xml.rels" ContentType="application/vnd.openxmlformats-package.relationships+xml"/>
  <Override PartName="/ppt/slideMasters/_rels/slideMaster25.xml.rels" ContentType="application/vnd.openxmlformats-package.relationships+xml"/>
  <Override PartName="/ppt/slideMasters/_rels/slideMaster17.xml.rels" ContentType="application/vnd.openxmlformats-package.relationships+xml"/>
  <Override PartName="/ppt/slideMasters/_rels/slideMaster16.xml.rels" ContentType="application/vnd.openxmlformats-package.relationships+xml"/>
  <Override PartName="/ppt/slideMasters/_rels/slideMaster15.xml.rels" ContentType="application/vnd.openxmlformats-package.relationships+xml"/>
  <Override PartName="/ppt/slideMasters/_rels/slideMaster56.xml.rels" ContentType="application/vnd.openxmlformats-package.relationships+xml"/>
  <Override PartName="/ppt/slideMasters/_rels/slideMaster44.xml.rels" ContentType="application/vnd.openxmlformats-package.relationships+xml"/>
  <Override PartName="/ppt/slideMasters/_rels/slideMaster55.xml.rels" ContentType="application/vnd.openxmlformats-package.relationships+xml"/>
  <Override PartName="/ppt/slideMasters/_rels/slideMaster29.xml.rels" ContentType="application/vnd.openxmlformats-package.relationships+xml"/>
  <Override PartName="/ppt/slideMasters/_rels/slideMaster46.xml.rels" ContentType="application/vnd.openxmlformats-package.relationships+xml"/>
  <Override PartName="/ppt/slideMasters/_rels/slideMaster28.xml.rels" ContentType="application/vnd.openxmlformats-package.relationships+xml"/>
  <Override PartName="/ppt/slideMasters/_rels/slideMaster47.xml.rels" ContentType="application/vnd.openxmlformats-package.relationships+xml"/>
  <Override PartName="/ppt/slideMasters/_rels/slideMaster10.xml.rels" ContentType="application/vnd.openxmlformats-package.relationships+xml"/>
  <Override PartName="/ppt/slideMasters/_rels/slideMaster45.xml.rels" ContentType="application/vnd.openxmlformats-package.relationships+xml"/>
  <Override PartName="/ppt/slideMasters/_rels/slideMaster27.xml.rels" ContentType="application/vnd.openxmlformats-package.relationships+xml"/>
  <Override PartName="/ppt/slideMasters/_rels/slideMaster13.xml.rels" ContentType="application/vnd.openxmlformats-package.relationships+xml"/>
  <Override PartName="/ppt/slideMasters/_rels/slideMaster26.xml.rels" ContentType="application/vnd.openxmlformats-package.relationships+xml"/>
  <Override PartName="/ppt/slideMasters/_rels/slideMaster14.xml.rels" ContentType="application/vnd.openxmlformats-package.relationships+xml"/>
  <Override PartName="/ppt/slideMasters/_rels/slideMaster43.xml.rels" ContentType="application/vnd.openxmlformats-package.relationships+xml"/>
  <Override PartName="/ppt/slideMasters/_rels/slideMaster42.xml.rels" ContentType="application/vnd.openxmlformats-package.relationships+xml"/>
  <Override PartName="/ppt/slideMasters/_rels/slideMaster11.xml.rels" ContentType="application/vnd.openxmlformats-package.relationships+xml"/>
  <Override PartName="/ppt/slideMasters/_rels/slideMaster48.xml.rels" ContentType="application/vnd.openxmlformats-package.relationships+xml"/>
  <Override PartName="/ppt/slideMasters/_rels/slideMaster41.xml.rels" ContentType="application/vnd.openxmlformats-package.relationships+xml"/>
  <Override PartName="/ppt/slideMasters/_rels/slideMaster12.xml.rels" ContentType="application/vnd.openxmlformats-package.relationships+xml"/>
  <Override PartName="/ppt/slideMasters/_rels/slideMaster49.xml.rels" ContentType="application/vnd.openxmlformats-package.relationships+xml"/>
  <Override PartName="/ppt/slideMasters/_rels/slideMaster6.xml.rels" ContentType="application/vnd.openxmlformats-package.relationships+xml"/>
  <Override PartName="/ppt/slideMasters/_rels/slideMaster33.xml.rels" ContentType="application/vnd.openxmlformats-package.relationships+xml"/>
  <Override PartName="/ppt/slideMasters/_rels/slideMaster7.xml.rels" ContentType="application/vnd.openxmlformats-package.relationships+xml"/>
  <Override PartName="/ppt/slideMasters/_rels/slideMaster34.xml.rels" ContentType="application/vnd.openxmlformats-package.relationships+xml"/>
  <Override PartName="/ppt/slideMasters/_rels/slideMaster1.xml.rels" ContentType="application/vnd.openxmlformats-package.relationships+xml"/>
  <Override PartName="/ppt/slideMasters/_rels/slideMaster8.xml.rels" ContentType="application/vnd.openxmlformats-package.relationships+xml"/>
  <Override PartName="/ppt/slideMasters/_rels/slideMaster35.xml.rels" ContentType="application/vnd.openxmlformats-package.relationships+xml"/>
  <Override PartName="/ppt/slideMasters/_rels/slideMaster2.xml.rels" ContentType="application/vnd.openxmlformats-package.relationships+xml"/>
  <Override PartName="/ppt/slideMasters/_rels/slideMaster9.xml.rels" ContentType="application/vnd.openxmlformats-package.relationships+xml"/>
  <Override PartName="/ppt/slideMasters/_rels/slideMaster36.xml.rels" ContentType="application/vnd.openxmlformats-package.relationships+xml"/>
  <Override PartName="/ppt/slideMasters/_rels/slideMaster30.xml.rels" ContentType="application/vnd.openxmlformats-package.relationships+xml"/>
  <Override PartName="/ppt/slideMasters/_rels/slideMaster3.xml.rels" ContentType="application/vnd.openxmlformats-package.relationships+xml"/>
  <Override PartName="/ppt/slideMasters/_rels/slideMaster37.xml.rels" ContentType="application/vnd.openxmlformats-package.relationships+xml"/>
  <Override PartName="/ppt/slideMasters/_rels/slideMaster31.xml.rels" ContentType="application/vnd.openxmlformats-package.relationships+xml"/>
  <Override PartName="/ppt/slideMasters/_rels/slideMaster4.xml.rels" ContentType="application/vnd.openxmlformats-package.relationships+xml"/>
  <Override PartName="/ppt/slideMasters/_rels/slideMaster38.xml.rels" ContentType="application/vnd.openxmlformats-package.relationships+xml"/>
  <Override PartName="/ppt/slideMasters/_rels/slideMaster32.xml.rels" ContentType="application/vnd.openxmlformats-package.relationships+xml"/>
  <Override PartName="/ppt/slideMasters/_rels/slideMaster5.xml.rels" ContentType="application/vnd.openxmlformats-package.relationships+xml"/>
  <Override PartName="/ppt/slideMasters/_rels/slideMaster40.xml.rels" ContentType="application/vnd.openxmlformats-package.relationships+xml"/>
  <Override PartName="/ppt/slideMasters/_rels/slideMaster39.xml.rels" ContentType="application/vnd.openxmlformats-package.relationships+xml"/>
  <Override PartName="/ppt/slideMasters/_rels/slideMaster50.xml.rels" ContentType="application/vnd.openxmlformats-package.relationships+xml"/>
  <Override PartName="/ppt/slideMasters/_rels/slideMaster51.xml.rels" ContentType="application/vnd.openxmlformats-package.relationships+xml"/>
  <Override PartName="/ppt/slideMasters/_rels/slideMaster52.xml.rels" ContentType="application/vnd.openxmlformats-package.relationships+xml"/>
  <Override PartName="/ppt/slideMasters/slideMaster56.xml" ContentType="application/vnd.openxmlformats-officedocument.presentationml.slideMaster+xml"/>
  <Override PartName="/ppt/slideMasters/slideMaster55.xml" ContentType="application/vnd.openxmlformats-officedocument.presentationml.slideMaster+xml"/>
  <Override PartName="/ppt/slideMasters/slideMaster29.xml" ContentType="application/vnd.openxmlformats-officedocument.presentationml.slideMaster+xml"/>
  <Override PartName="/ppt/slideMasters/slideMaster46.xml" ContentType="application/vnd.openxmlformats-officedocument.presentationml.slideMaster+xml"/>
  <Override PartName="/ppt/slideMasters/slideMaster28.xml" ContentType="application/vnd.openxmlformats-officedocument.presentationml.slideMaster+xml"/>
  <Override PartName="/ppt/slideMasters/slideMaster10.xml" ContentType="application/vnd.openxmlformats-officedocument.presentationml.slideMaster+xml"/>
  <Override PartName="/ppt/slideMasters/slideMaster47.xml" ContentType="application/vnd.openxmlformats-officedocument.presentationml.slideMaster+xml"/>
  <Override PartName="/ppt/slideMasters/slideMaster45.xml" ContentType="application/vnd.openxmlformats-officedocument.presentationml.slideMaster+xml"/>
  <Override PartName="/ppt/slideMasters/slideMaster27.xml" ContentType="application/vnd.openxmlformats-officedocument.presentationml.slideMaster+xml"/>
  <Override PartName="/ppt/slideMasters/slideMaster7.xml" ContentType="application/vnd.openxmlformats-officedocument.presentationml.slideMaster+xml"/>
  <Override PartName="/ppt/slideMasters/slideMaster13.xml" ContentType="application/vnd.openxmlformats-officedocument.presentationml.slideMaster+xml"/>
  <Override PartName="/ppt/slideMasters/slideMaster44.xml" ContentType="application/vnd.openxmlformats-officedocument.presentationml.slideMaster+xml"/>
  <Override PartName="/ppt/slideMasters/slideMaster26.xml" ContentType="application/vnd.openxmlformats-officedocument.presentationml.slideMaster+xml"/>
  <Override PartName="/ppt/slideMasters/slideMaster8.xml" ContentType="application/vnd.openxmlformats-officedocument.presentationml.slideMaster+xml"/>
  <Override PartName="/ppt/slideMasters/slideMaster14.xml" ContentType="application/vnd.openxmlformats-officedocument.presentationml.slideMaster+xml"/>
  <Override PartName="/ppt/slideMasters/slideMaster9.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25.xml" ContentType="application/vnd.openxmlformats-officedocument.presentationml.slideMaster+xml"/>
  <Override PartName="/ppt/slideMasters/slideMaster61.xml" ContentType="application/vnd.openxmlformats-officedocument.presentationml.slideMaster+xml"/>
  <Override PartName="/ppt/slideMasters/slideMaster19.xml" ContentType="application/vnd.openxmlformats-officedocument.presentationml.slideMaster+xml"/>
  <Override PartName="/ppt/slideMasters/slideMaster24.xml" ContentType="application/vnd.openxmlformats-officedocument.presentationml.slideMaster+xml"/>
  <Override PartName="/ppt/slideMasters/slideMaster59.xml" ContentType="application/vnd.openxmlformats-officedocument.presentationml.slideMaster+xml"/>
  <Override PartName="/ppt/slideMasters/slideMaster22.xml" ContentType="application/vnd.openxmlformats-officedocument.presentationml.slideMaster+xml"/>
  <Override PartName="/ppt/slideMasters/slideMaster60.xml" ContentType="application/vnd.openxmlformats-officedocument.presentationml.slideMaster+xml"/>
  <Override PartName="/ppt/slideMasters/slideMaster18.xml" ContentType="application/vnd.openxmlformats-officedocument.presentationml.slideMaster+xml"/>
  <Override PartName="/ppt/slideMasters/slideMaster23.xml" ContentType="application/vnd.openxmlformats-officedocument.presentationml.slideMaster+xml"/>
  <Override PartName="/ppt/slideMasters/slideMaster58.xml" ContentType="application/vnd.openxmlformats-officedocument.presentationml.slideMaster+xml"/>
  <Override PartName="/ppt/slideMasters/slideMaster21.xml" ContentType="application/vnd.openxmlformats-officedocument.presentationml.slideMaster+xml"/>
  <Override PartName="/ppt/slideMasters/slideMaster57.xml" ContentType="application/vnd.openxmlformats-officedocument.presentationml.slideMaster+xml"/>
  <Override PartName="/ppt/slideMasters/slideMaster20.xml" ContentType="application/vnd.openxmlformats-officedocument.presentationml.slideMaster+xml"/>
  <Override PartName="/ppt/slideMasters/slideMaster11.xml" ContentType="application/vnd.openxmlformats-officedocument.presentationml.slideMaster+xml"/>
  <Override PartName="/ppt/slideMasters/slideMaster48.xml" ContentType="application/vnd.openxmlformats-officedocument.presentationml.slideMaster+xml"/>
  <Override PartName="/ppt/slideMasters/slideMaster6.xml" ContentType="application/vnd.openxmlformats-officedocument.presentationml.slideMaster+xml"/>
  <Override PartName="/ppt/slideMasters/slideMaster12.xml" ContentType="application/vnd.openxmlformats-officedocument.presentationml.slideMaster+xml"/>
  <Override PartName="/ppt/slideMasters/slideMaster4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1.xml" ContentType="application/vnd.openxmlformats-officedocument.presentationml.slideMaster+xml"/>
  <Override PartName="/ppt/slideMasters/slideMaster35.xml" ContentType="application/vnd.openxmlformats-officedocument.presentationml.slideMaster+xml"/>
  <Override PartName="/ppt/slideMasters/slideMaster2.xml" ContentType="application/vnd.openxmlformats-officedocument.presentationml.slideMaster+xml"/>
  <Override PartName="/ppt/slideMasters/slideMaster36.xml" ContentType="application/vnd.openxmlformats-officedocument.presentationml.slideMaster+xml"/>
  <Override PartName="/ppt/slideMasters/slideMaster3.xml" ContentType="application/vnd.openxmlformats-officedocument.presentationml.slideMaster+xml"/>
  <Override PartName="/ppt/slideMasters/slideMaster37.xml" ContentType="application/vnd.openxmlformats-officedocument.presentationml.slideMaster+xml"/>
  <Override PartName="/ppt/slideMasters/slideMaster4.xml" ContentType="application/vnd.openxmlformats-officedocument.presentationml.slideMaster+xml"/>
  <Override PartName="/ppt/slideMasters/slideMaster38.xml" ContentType="application/vnd.openxmlformats-officedocument.presentationml.slideMaster+xml"/>
  <Override PartName="/ppt/slideMasters/slideMaster5.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presProps.xml" ContentType="application/vnd.openxmlformats-officedocument.presentationml.presProps+xml"/>
  <Override PartName="/ppt/theme/theme56.xml" ContentType="application/vnd.openxmlformats-officedocument.theme+xml"/>
  <Override PartName="/ppt/theme/theme55.xml" ContentType="application/vnd.openxmlformats-officedocument.theme+xml"/>
  <Override PartName="/ppt/theme/theme54.xml" ContentType="application/vnd.openxmlformats-officedocument.theme+xml"/>
  <Override PartName="/ppt/theme/theme30.xml" ContentType="application/vnd.openxmlformats-officedocument.theme+xml"/>
  <Override PartName="/ppt/theme/theme3.xml" ContentType="application/vnd.openxmlformats-officedocument.theme+xml"/>
  <Override PartName="/ppt/theme/theme28.xml" ContentType="application/vnd.openxmlformats-officedocument.theme+xml"/>
  <Override PartName="/ppt/theme/theme12.xml" ContentType="application/vnd.openxmlformats-officedocument.theme+xml"/>
  <Override PartName="/ppt/theme/theme49.xml" ContentType="application/vnd.openxmlformats-officedocument.theme+xml"/>
  <Override PartName="/ppt/theme/theme2.xml" ContentType="application/vnd.openxmlformats-officedocument.theme+xml"/>
  <Override PartName="/ppt/theme/theme27.xml" ContentType="application/vnd.openxmlformats-officedocument.theme+xml"/>
  <Override PartName="/ppt/theme/theme48.xml" ContentType="application/vnd.openxmlformats-officedocument.theme+xml"/>
  <Override PartName="/ppt/theme/theme11.xml" ContentType="application/vnd.openxmlformats-officedocument.theme+xml"/>
  <Override PartName="/ppt/theme/theme1.xml" ContentType="application/vnd.openxmlformats-officedocument.theme+xml"/>
  <Override PartName="/ppt/theme/theme26.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62.xml" ContentType="application/vnd.openxmlformats-officedocument.theme+xml"/>
  <Override PartName="/ppt/theme/theme25.xml" ContentType="application/vnd.openxmlformats-officedocument.theme+xml"/>
  <Override PartName="/ppt/theme/theme61.xml" ContentType="application/vnd.openxmlformats-officedocument.theme+xml"/>
  <Override PartName="/ppt/theme/theme19.xml" ContentType="application/vnd.openxmlformats-officedocument.theme+xml"/>
  <Override PartName="/ppt/theme/theme24.xml" ContentType="application/vnd.openxmlformats-officedocument.theme+xml"/>
  <Override PartName="/ppt/theme/theme59.xml" ContentType="application/vnd.openxmlformats-officedocument.theme+xml"/>
  <Override PartName="/ppt/theme/theme22.xml" ContentType="application/vnd.openxmlformats-officedocument.theme+xml"/>
  <Override PartName="/ppt/theme/theme60.xml" ContentType="application/vnd.openxmlformats-officedocument.theme+xml"/>
  <Override PartName="/ppt/theme/theme18.xml" ContentType="application/vnd.openxmlformats-officedocument.theme+xml"/>
  <Override PartName="/ppt/theme/theme23.xml" ContentType="application/vnd.openxmlformats-officedocument.theme+xml"/>
  <Override PartName="/ppt/theme/theme58.xml" ContentType="application/vnd.openxmlformats-officedocument.theme+xml"/>
  <Override PartName="/ppt/theme/theme21.xml" ContentType="application/vnd.openxmlformats-officedocument.theme+xml"/>
  <Override PartName="/ppt/theme/theme57.xml" ContentType="application/vnd.openxmlformats-officedocument.theme+xml"/>
  <Override PartName="/ppt/theme/theme20.xml" ContentType="application/vnd.openxmlformats-officedocument.theme+xml"/>
  <Override PartName="/ppt/theme/theme13.xml" ContentType="application/vnd.openxmlformats-officedocument.theme+xml"/>
  <Override PartName="/ppt/theme/theme29.xml" ContentType="application/vnd.openxmlformats-officedocument.theme+xml"/>
  <Override PartName="/ppt/theme/theme4.xml" ContentType="application/vnd.openxmlformats-officedocument.theme+xml"/>
  <Override PartName="/ppt/theme/theme31.xml" ContentType="application/vnd.openxmlformats-officedocument.theme+xml"/>
  <Override PartName="/ppt/theme/theme5.xml" ContentType="application/vnd.openxmlformats-officedocument.theme+xml"/>
  <Override PartName="/ppt/theme/theme32.xml" ContentType="application/vnd.openxmlformats-officedocument.theme+xml"/>
  <Override PartName="/ppt/theme/theme6.xml" ContentType="application/vnd.openxmlformats-officedocument.theme+xml"/>
  <Override PartName="/ppt/theme/theme33.xml" ContentType="application/vnd.openxmlformats-officedocument.theme+xml"/>
  <Override PartName="/ppt/theme/theme7.xml" ContentType="application/vnd.openxmlformats-officedocument.theme+xml"/>
  <Override PartName="/ppt/theme/theme34.xml" ContentType="application/vnd.openxmlformats-officedocument.theme+xml"/>
  <Override PartName="/ppt/theme/theme8.xml" ContentType="application/vnd.openxmlformats-officedocument.theme+xml"/>
  <Override PartName="/ppt/theme/theme35.xml" ContentType="application/vnd.openxmlformats-officedocument.theme+xml"/>
  <Override PartName="/ppt/theme/theme9.xml" ContentType="application/vnd.openxmlformats-officedocument.theme+xml"/>
  <Override PartName="/ppt/theme/theme36.xml" ContentType="application/vnd.openxmlformats-officedocument.theme+xml"/>
  <Override PartName="/ppt/theme/theme10.xml" ContentType="application/vnd.openxmlformats-officedocument.theme+xml"/>
  <Override PartName="/ppt/theme/theme47.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heme/theme45.xml" ContentType="application/vnd.openxmlformats-officedocument.theme+xml"/>
  <Override PartName="/ppt/theme/theme46.xml" ContentType="application/vnd.openxmlformats-officedocument.theme+xml"/>
  <Override PartName="/ppt/theme/theme50.xml" ContentType="application/vnd.openxmlformats-officedocument.theme+xml"/>
  <Override PartName="/ppt/theme/theme51.xml" ContentType="application/vnd.openxmlformats-officedocument.theme+xml"/>
  <Override PartName="/ppt/theme/theme52.xml" ContentType="application/vnd.openxmlformats-officedocument.theme+xml"/>
  <Override PartName="/ppt/theme/theme53.xml" ContentType="application/vnd.openxmlformats-officedocument.theme+xml"/>
  <Override PartName="/ppt/slideLayouts/slideLayout56.xml" ContentType="application/vnd.openxmlformats-officedocument.presentationml.slideLayout+xml"/>
  <Override PartName="/ppt/slideLayouts/slideLayout55.xml" ContentType="application/vnd.openxmlformats-officedocument.presentationml.slideLayout+xml"/>
  <Override PartName="/ppt/slideLayouts/slideLayout29.xml" ContentType="application/vnd.openxmlformats-officedocument.presentationml.slideLayout+xml"/>
  <Override PartName="/ppt/slideLayouts/slideLayout48.xml" ContentType="application/vnd.openxmlformats-officedocument.presentationml.slideLayout+xml"/>
  <Override PartName="/ppt/slideLayouts/slideLayout11.xml" ContentType="application/vnd.openxmlformats-officedocument.presentationml.slideLayout+xml"/>
  <Override PartName="/ppt/slideLayouts/slideLayout28.xml" ContentType="application/vnd.openxmlformats-officedocument.presentationml.slideLayout+xml"/>
  <Override PartName="/ppt/slideLayouts/slideLayout47.xml" ContentType="application/vnd.openxmlformats-officedocument.presentationml.slideLayout+xml"/>
  <Override PartName="/ppt/slideLayouts/slideLayout10.xml" ContentType="application/vnd.openxmlformats-officedocument.presentationml.slideLayout+xml"/>
  <Override PartName="/ppt/slideLayouts/slideLayout27.xml" ContentType="application/vnd.openxmlformats-officedocument.presentationml.slideLayout+xml"/>
  <Override PartName="/ppt/slideLayouts/slideLayout4.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61.xml" ContentType="application/vnd.openxmlformats-officedocument.presentationml.slideLayout+xml"/>
  <Override PartName="/ppt/slideLayouts/slideLayout19.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21.xml" ContentType="application/vnd.openxmlformats-officedocument.presentationml.slideLayout+xml"/>
  <Override PartName="/ppt/slideLayouts/slideLayout58.xml" ContentType="application/vnd.openxmlformats-officedocument.presentationml.slideLayout+xml"/>
  <Override PartName="/ppt/slideLayouts/slideLayout60.xml" ContentType="application/vnd.openxmlformats-officedocument.presentationml.slideLayout+xml"/>
  <Override PartName="/ppt/slideLayouts/slideLayout18.xml" ContentType="application/vnd.openxmlformats-officedocument.presentationml.slideLayout+xml"/>
  <Override PartName="/ppt/slideLayouts/slideLayout1.xml" ContentType="application/vnd.openxmlformats-officedocument.presentationml.slideLayout+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slideLayouts/slideLayout5.xml" ContentType="application/vnd.openxmlformats-officedocument.presentationml.slideLayout+xml"/>
  <Override PartName="/ppt/slideLayouts/slideLayout20.xml" ContentType="application/vnd.openxmlformats-officedocument.presentationml.slideLayout+xml"/>
  <Override PartName="/ppt/slideLayouts/slideLayout17.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22.xml" ContentType="application/vnd.openxmlformats-officedocument.presentationml.slideLayout+xml"/>
  <Override PartName="/ppt/slideLayouts/slideLayout7.xml" ContentType="application/vnd.openxmlformats-officedocument.presentationml.slideLayout+xml"/>
  <Override PartName="/ppt/slideLayouts/slideLayout50.xml" ContentType="application/vnd.openxmlformats-officedocument.presentationml.slideLayout+xml"/>
  <Override PartName="/ppt/slideLayouts/slideLayout12.xml" ContentType="application/vnd.openxmlformats-officedocument.presentationml.slideLayout+xml"/>
  <Override PartName="/ppt/slideLayouts/slideLayout49.xml" ContentType="application/vnd.openxmlformats-officedocument.presentationml.slideLayout+xml"/>
  <Override PartName="/ppt/slideLayouts/slideLayout23.xml" ContentType="application/vnd.openxmlformats-officedocument.presentationml.slideLayout+xml"/>
  <Override PartName="/ppt/slideLayouts/slideLayout8.xml" ContentType="application/vnd.openxmlformats-officedocument.presentationml.slideLayout+xml"/>
  <Override PartName="/ppt/slideLayouts/slideLayout51.xml" ContentType="application/vnd.openxmlformats-officedocument.presentationml.slideLayout+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9.xml" ContentType="application/vnd.openxmlformats-officedocument.presentationml.slideLayout+xml"/>
  <Override PartName="/ppt/slideLayouts/slideLayout52.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17.xml.rels" ContentType="application/vnd.openxmlformats-package.relationships+xml"/>
  <Override PartName="/ppt/slideLayouts/_rels/slideLayout29.xml.rels" ContentType="application/vnd.openxmlformats-package.relationships+xml"/>
  <Override PartName="/ppt/slideLayouts/_rels/slideLayout9.xml.rels" ContentType="application/vnd.openxmlformats-package.relationships+xml"/>
  <Override PartName="/ppt/slideLayouts/_rels/slideLayout58.xml.rels" ContentType="application/vnd.openxmlformats-package.relationships+xml"/>
  <Override PartName="/ppt/slideLayouts/_rels/slideLayout60.xml.rels" ContentType="application/vnd.openxmlformats-package.relationships+xml"/>
  <Override PartName="/ppt/slideLayouts/_rels/slideLayout18.xml.rels" ContentType="application/vnd.openxmlformats-package.relationships+xml"/>
  <Override PartName="/ppt/slideLayouts/_rels/slideLayout57.xml.rels" ContentType="application/vnd.openxmlformats-package.relationships+xml"/>
  <Override PartName="/ppt/slideLayouts/_rels/slideLayout20.xml.rels" ContentType="application/vnd.openxmlformats-package.relationships+xml"/>
  <Override PartName="/ppt/slideLayouts/_rels/slideLayout59.xml.rels" ContentType="application/vnd.openxmlformats-package.relationships+xml"/>
  <Override PartName="/ppt/slideLayouts/_rels/slideLayout22.xml.rels" ContentType="application/vnd.openxmlformats-package.relationships+xml"/>
  <Override PartName="/ppt/slideLayouts/_rels/slideLayout2.xml.rels" ContentType="application/vnd.openxmlformats-package.relationships+xml"/>
  <Override PartName="/ppt/slideLayouts/_rels/slideLayout47.xml.rels" ContentType="application/vnd.openxmlformats-package.relationships+xml"/>
  <Override PartName="/ppt/slideLayouts/_rels/slideLayout10.xml.rels" ContentType="application/vnd.openxmlformats-package.relationships+xml"/>
  <Override PartName="/ppt/slideLayouts/_rels/slideLayout61.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1.xml.rels" ContentType="application/vnd.openxmlformats-package.relationships+xml"/>
  <Override PartName="/ppt/slideLayouts/_rels/slideLayout46.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11.xml.rels" ContentType="application/vnd.openxmlformats-package.relationships+xml"/>
  <Override PartName="/ppt/slideLayouts/_rels/slideLayout48.xml.rels" ContentType="application/vnd.openxmlformats-package.relationships+xml"/>
  <Override PartName="/ppt/slideLayouts/_rels/slideLayout12.xml.rels" ContentType="application/vnd.openxmlformats-package.relationships+xml"/>
  <Override PartName="/ppt/slideLayouts/_rels/slideLayout49.xml.rels" ContentType="application/vnd.openxmlformats-package.relationships+xml"/>
  <Override PartName="/ppt/slideLayouts/_rels/slideLayout14.xml.rels" ContentType="application/vnd.openxmlformats-package.relationships+xml"/>
  <Override PartName="/ppt/slideLayouts/_rels/slideLayout6.xml.rels" ContentType="application/vnd.openxmlformats-package.relationships+xml"/>
  <Override PartName="/ppt/slideLayouts/_rels/slideLayout26.xml.rels" ContentType="application/vnd.openxmlformats-package.relationships+xml"/>
  <Override PartName="/ppt/slideLayouts/_rels/slideLayout13.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6.xml.rels" ContentType="application/vnd.openxmlformats-package.relationships+xml"/>
  <Override PartName="/ppt/slideLayouts/_rels/slideLayout8.xml.rels" ContentType="application/vnd.openxmlformats-package.relationships+xml"/>
  <Override PartName="/ppt/slideLayouts/_rels/slideLayout28.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27.xml.rels" ContentType="application/vnd.openxmlformats-package.relationships+xml"/>
  <Override PartName="/ppt/slideLayouts/_rels/slideLayout39.xml.rels" ContentType="application/vnd.openxmlformats-package.relationships+xml"/>
  <Override PartName="/ppt/slideLayouts/_rels/slideLayout50.xml.rels" ContentType="application/vnd.openxmlformats-package.relationships+xml"/>
  <Override PartName="/ppt/slideLayouts/_rels/slideLayout3.xml.rels" ContentType="application/vnd.openxmlformats-package.relationships+xml"/>
  <Override PartName="/ppt/slideLayouts/_rels/slideLayout23.xml.rels" ContentType="application/vnd.openxmlformats-package.relationships+xml"/>
  <Override PartName="/ppt/slideLayouts/_rels/slideLayout51.xml.rels" ContentType="application/vnd.openxmlformats-package.relationships+xml"/>
  <Override PartName="/ppt/slideLayouts/_rels/slideLayout4.xml.rels" ContentType="application/vnd.openxmlformats-package.relationships+xml"/>
  <Override PartName="/ppt/slideLayouts/_rels/slideLayout24.xml.rels" ContentType="application/vnd.openxmlformats-package.relationships+xml"/>
  <Override PartName="/ppt/slideLayouts/_rels/slideLayout52.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_rels/presentation.xml.rels" ContentType="application/vnd.openxmlformats-package.relationships+xml"/>
  <Override PartName="/ppt/notesMasters/_rels/notesMaster1.xml.rels" ContentType="application/vnd.openxmlformats-package.relationships+xml"/>
  <Override PartName="/ppt/notesMasters/notesMaster1.xml" ContentType="application/vnd.openxmlformats-officedocument.presentationml.notesMaster+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38.png" ContentType="image/png"/>
  <Override PartName="/ppt/media/image6.png" ContentType="image/png"/>
  <Override PartName="/ppt/media/image15.png" ContentType="image/png"/>
  <Override PartName="/ppt/media/image37.png" ContentType="image/png"/>
  <Override PartName="/ppt/media/image5.png" ContentType="image/png"/>
  <Override PartName="/ppt/media/image14.png" ContentType="image/png"/>
  <Override PartName="/ppt/media/image19.png" ContentType="image/png"/>
  <Override PartName="/ppt/media/image61.png" ContentType="image/png"/>
  <Override PartName="/ppt/media/image21.png" ContentType="image/png"/>
  <Override PartName="/ppt/media/image58.png" ContentType="image/png"/>
  <Override PartName="/ppt/media/image22.png" ContentType="image/png"/>
  <Override PartName="/ppt/media/image59.png" ContentType="image/png"/>
  <Override PartName="/ppt/media/image69.png" ContentType="image/png"/>
  <Override PartName="/ppt/media/image32.png" ContentType="image/png"/>
  <Override PartName="/ppt/media/image70.png" ContentType="image/png"/>
  <Override PartName="/ppt/media/image28.png" ContentType="image/png"/>
  <Override PartName="/ppt/media/image68.png" ContentType="image/png"/>
  <Override PartName="/ppt/media/image31.png" ContentType="image/png"/>
  <Override PartName="/ppt/media/image67.png" ContentType="image/png"/>
  <Override PartName="/ppt/media/image30.png" ContentType="image/png"/>
  <Override PartName="/ppt/media/image27.png" ContentType="image/png"/>
  <Override PartName="/ppt/media/image64.png" ContentType="image/png"/>
  <Override PartName="/ppt/media/image66.png" ContentType="image/png"/>
  <Override PartName="/ppt/media/image29.png" ContentType="image/png"/>
  <Override PartName="/ppt/media/image26.png" ContentType="image/png"/>
  <Override PartName="/ppt/media/image63.png" ContentType="image/png"/>
  <Override PartName="/ppt/media/image65.png" ContentType="image/png"/>
  <Override PartName="/ppt/media/image25.png" ContentType="image/png"/>
  <Override PartName="/ppt/media/image62.png" ContentType="image/png"/>
  <Override PartName="/ppt/media/image24.png" ContentType="image/png"/>
  <Override PartName="/ppt/media/image23.png" ContentType="image/png"/>
  <Override PartName="/ppt/media/image60.png" ContentType="image/png"/>
  <Override PartName="/ppt/media/image33.png" ContentType="image/png"/>
  <Override PartName="/ppt/media/image1.png" ContentType="image/png"/>
  <Override PartName="/ppt/media/image10.png" ContentType="image/png"/>
  <Override PartName="/ppt/media/image47.png" ContentType="image/png"/>
  <Override PartName="/ppt/media/image16.png" ContentType="image/png"/>
  <Override PartName="/ppt/media/image7.png" ContentType="image/png"/>
  <Override PartName="/ppt/media/image39.png" ContentType="image/png"/>
  <Override PartName="/ppt/media/image34.png" ContentType="image/png"/>
  <Override PartName="/ppt/media/image2.png" ContentType="image/png"/>
  <Override PartName="/ppt/media/image11.png" ContentType="image/png"/>
  <Override PartName="/ppt/media/image48.png" ContentType="image/png"/>
  <Override PartName="/ppt/media/image17.png" ContentType="image/png"/>
  <Override PartName="/ppt/media/image8.png" ContentType="image/png"/>
  <Override PartName="/ppt/media/image35.png" ContentType="image/png"/>
  <Override PartName="/ppt/media/image3.png" ContentType="image/png"/>
  <Override PartName="/ppt/media/image12.png" ContentType="image/png"/>
  <Override PartName="/ppt/media/image49.png" ContentType="image/png"/>
  <Override PartName="/ppt/media/image20.png" ContentType="image/png"/>
  <Override PartName="/ppt/media/image57.png" ContentType="image/png"/>
  <Override PartName="/ppt/media/image18.png" ContentType="image/png"/>
  <Override PartName="/ppt/media/image9.png" ContentType="image/png"/>
  <Override PartName="/ppt/media/image36.png" ContentType="image/png"/>
  <Override PartName="/ppt/media/image4.png" ContentType="image/png"/>
  <Override PartName="/ppt/media/image13.png" ContentType="image/png"/>
  <Override PartName="/ppt/media/image40.png" ContentType="image/png"/>
  <Override PartName="/ppt/media/image41.png" ContentType="image/png"/>
  <Override PartName="/ppt/media/image42.png" ContentType="image/png"/>
  <Override PartName="/ppt/slides/_rels/slide50.xml.rels" ContentType="application/vnd.openxmlformats-package.relationships+xml"/>
  <Override PartName="/ppt/slides/_rels/slide45.xml.rels" ContentType="application/vnd.openxmlformats-package.relationships+xml"/>
  <Override PartName="/ppt/slides/_rels/slide44.xml.rels" ContentType="application/vnd.openxmlformats-package.relationships+xml"/>
  <Override PartName="/ppt/slides/_rels/slide43.xml.rels" ContentType="application/vnd.openxmlformats-package.relationships+xml"/>
  <Override PartName="/ppt/slides/_rels/slide42.xml.rels" ContentType="application/vnd.openxmlformats-package.relationships+xml"/>
  <Override PartName="/ppt/slides/_rels/slide41.xml.rels" ContentType="application/vnd.openxmlformats-package.relationships+xml"/>
  <Override PartName="/ppt/slides/_rels/slide28.xml.rels" ContentType="application/vnd.openxmlformats-package.relationships+xml"/>
  <Override PartName="/ppt/slides/_rels/slide65.xml.rels" ContentType="application/vnd.openxmlformats-package.relationships+xml"/>
  <Override PartName="/ppt/slides/_rels/slide29.xml.rels" ContentType="application/vnd.openxmlformats-package.relationships+xml"/>
  <Override PartName="/ppt/slides/_rels/slide1.xml.rels" ContentType="application/vnd.openxmlformats-package.relationships+xml"/>
  <Override PartName="/ppt/slides/_rels/slide55.xml.rels" ContentType="application/vnd.openxmlformats-package.relationships+xml"/>
  <Override PartName="/ppt/slides/_rels/slide24.xml.rels" ContentType="application/vnd.openxmlformats-package.relationships+xml"/>
  <Override PartName="/ppt/slides/_rels/slide7.xml.rels" ContentType="application/vnd.openxmlformats-package.relationships+xml"/>
  <Override PartName="/ppt/slides/_rels/slide26.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56.xml.rels" ContentType="application/vnd.openxmlformats-package.relationships+xml"/>
  <Override PartName="/ppt/slides/_rels/slide10.xml.rels" ContentType="application/vnd.openxmlformats-package.relationships+xml"/>
  <Override PartName="/ppt/slides/_rels/slide47.xml.rels" ContentType="application/vnd.openxmlformats-package.relationships+xml"/>
  <Override PartName="/ppt/slides/_rels/slide17.xml.rels" ContentType="application/vnd.openxmlformats-package.relationships+xml"/>
  <Override PartName="/ppt/slides/_rels/slide54.xml.rels" ContentType="application/vnd.openxmlformats-package.relationships+xml"/>
  <Override PartName="/ppt/slides/_rels/slide16.xml.rels" ContentType="application/vnd.openxmlformats-package.relationships+xml"/>
  <Override PartName="/ppt/slides/_rels/slide53.xml.rels" ContentType="application/vnd.openxmlformats-package.relationships+xml"/>
  <Override PartName="/ppt/slides/_rels/slide3.xml.rels" ContentType="application/vnd.openxmlformats-package.relationships+xml"/>
  <Override PartName="/ppt/slides/_rels/slide20.xml.rels" ContentType="application/vnd.openxmlformats-package.relationships+xml"/>
  <Override PartName="/ppt/slides/_rels/slide57.xml.rels" ContentType="application/vnd.openxmlformats-package.relationships+xml"/>
  <Override PartName="/ppt/slides/_rels/slide18.xml.rels" ContentType="application/vnd.openxmlformats-package.relationships+xml"/>
  <Override PartName="/ppt/slides/_rels/slide60.xml.rels" ContentType="application/vnd.openxmlformats-package.relationships+xml"/>
  <Override PartName="/ppt/slides/_rels/slide52.xml.rels" ContentType="application/vnd.openxmlformats-package.relationships+xml"/>
  <Override PartName="/ppt/slides/_rels/slide51.xml.rels" ContentType="application/vnd.openxmlformats-package.relationships+xml"/>
  <Override PartName="/ppt/slides/_rels/slide48.xml.rels" ContentType="application/vnd.openxmlformats-package.relationships+xml"/>
  <Override PartName="/ppt/slides/_rels/slide11.xml.rels" ContentType="application/vnd.openxmlformats-package.relationships+xml"/>
  <Override PartName="/ppt/slides/_rels/slide46.xml.rels" ContentType="application/vnd.openxmlformats-package.relationships+xml"/>
  <Override PartName="/ppt/slides/_rels/slide62.xml.rels" ContentType="application/vnd.openxmlformats-package.relationships+xml"/>
  <Override PartName="/ppt/slides/_rels/slide64.xml.rels" ContentType="application/vnd.openxmlformats-package.relationships+xml"/>
  <Override PartName="/ppt/slides/_rels/slide27.xml.rels" ContentType="application/vnd.openxmlformats-package.relationships+xml"/>
  <Override PartName="/ppt/slides/_rels/slide15.xml.rels" ContentType="application/vnd.openxmlformats-package.relationships+xml"/>
  <Override PartName="/ppt/slides/_rels/slide61.xml.rels" ContentType="application/vnd.openxmlformats-package.relationships+xml"/>
  <Override PartName="/ppt/slides/_rels/slide19.xml.rels" ContentType="application/vnd.openxmlformats-package.relationships+xml"/>
  <Override PartName="/ppt/slides/_rels/slide63.xml.rels" ContentType="application/vnd.openxmlformats-package.relationships+xml"/>
  <Override PartName="/ppt/slides/_rels/slide14.xml.rels" ContentType="application/vnd.openxmlformats-package.relationships+xml"/>
  <Override PartName="/ppt/slides/_rels/slide6.xml.rels" ContentType="application/vnd.openxmlformats-package.relationships+xml"/>
  <Override PartName="/ppt/slides/_rels/slide23.xml.rels" ContentType="application/vnd.openxmlformats-package.relationships+xml"/>
  <Override PartName="/ppt/slides/_rels/slide4.xml.rels" ContentType="application/vnd.openxmlformats-package.relationships+xml"/>
  <Override PartName="/ppt/slides/_rels/slide21.xml.rels" ContentType="application/vnd.openxmlformats-package.relationships+xml"/>
  <Override PartName="/ppt/slides/_rels/slide58.xml.rels" ContentType="application/vnd.openxmlformats-package.relationships+xml"/>
  <Override PartName="/ppt/slides/_rels/slide12.xml.rels" ContentType="application/vnd.openxmlformats-package.relationships+xml"/>
  <Override PartName="/ppt/slides/_rels/slide49.xml.rels" ContentType="application/vnd.openxmlformats-package.relationships+xml"/>
  <Override PartName="/ppt/slides/_rels/slide5.xml.rels" ContentType="application/vnd.openxmlformats-package.relationships+xml"/>
  <Override PartName="/ppt/slides/_rels/slide22.xml.rels" ContentType="application/vnd.openxmlformats-package.relationships+xml"/>
  <Override PartName="/ppt/slides/_rels/slide59.xml.rels" ContentType="application/vnd.openxmlformats-package.relationships+xml"/>
  <Override PartName="/ppt/slides/_rels/slide13.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35.xml.rels" ContentType="application/vnd.openxmlformats-package.relationships+xml"/>
  <Override PartName="/ppt/slides/_rels/slide36.xml.rels" ContentType="application/vnd.openxmlformats-package.relationships+xml"/>
  <Override PartName="/ppt/slides/_rels/slide37.xml.rels" ContentType="application/vnd.openxmlformats-package.relationships+xml"/>
  <Override PartName="/ppt/slides/_rels/slide38.xml.rels" ContentType="application/vnd.openxmlformats-package.relationships+xml"/>
  <Override PartName="/ppt/slides/_rels/slide39.xml.rels" ContentType="application/vnd.openxmlformats-package.relationships+xml"/>
  <Override PartName="/ppt/slides/_rels/slide40.xml.rels" ContentType="application/vnd.openxmlformats-package.relationships+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48.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17.xml" ContentType="application/vnd.openxmlformats-officedocument.presentationml.slide+xml"/>
  <Override PartName="/ppt/slides/slide9.xml" ContentType="application/vnd.openxmlformats-officedocument.presentationml.slide+xml"/>
  <Override PartName="/ppt/slides/slide47.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46.xml" ContentType="application/vnd.openxmlformats-officedocument.presentationml.slide+xml"/>
  <Override PartName="/ppt/slides/slide1.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2.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15.xml" ContentType="application/vnd.openxmlformats-officedocument.presentationml.slide+xml"/>
  <Override PartName="/ppt/slides/slide7.xml" ContentType="application/vnd.openxmlformats-officedocument.presentationml.slide+xml"/>
  <Override PartName="/ppt/slides/slide61.xml" ContentType="application/vnd.openxmlformats-officedocument.presentationml.slide+xml"/>
  <Override PartName="/ppt/slides/slide19.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4.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5.xml" ContentType="application/vnd.openxmlformats-officedocument.presentationml.slide+xml"/>
  <Override PartName="/ppt/slides/slide13.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0.xml" ContentType="application/vnd.openxmlformats-officedocument.presentationml.slide+xml"/>
  <Override PartName="/ppt/notesSlides/notesSlide56.xml" ContentType="application/vnd.openxmlformats-officedocument.presentationml.notesSlide+xml"/>
  <Override PartName="/ppt/notesSlides/notesSlide53.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3.xml" ContentType="application/vnd.openxmlformats-officedocument.presentationml.notesSlide+xml"/>
  <Override PartName="/ppt/notesSlides/notesSlide20.xml" ContentType="application/vnd.openxmlformats-officedocument.presentationml.notesSlide+xml"/>
  <Override PartName="/ppt/notesSlides/notesSlide57.xml" ContentType="application/vnd.openxmlformats-officedocument.presentationml.notesSlide+xml"/>
  <Override PartName="/ppt/notesSlides/notesSlide18.xml" ContentType="application/vnd.openxmlformats-officedocument.presentationml.notesSlide+xml"/>
  <Override PartName="/ppt/notesSlides/notesSlide60.xml" ContentType="application/vnd.openxmlformats-officedocument.presentationml.notesSlide+xml"/>
  <Override PartName="/ppt/notesSlides/notesSlide4.xml" ContentType="application/vnd.openxmlformats-officedocument.presentationml.notesSlide+xml"/>
  <Override PartName="/ppt/notesSlides/notesSlide21.xml" ContentType="application/vnd.openxmlformats-officedocument.presentationml.notesSlide+xml"/>
  <Override PartName="/ppt/notesSlides/notesSlide58.xml" ContentType="application/vnd.openxmlformats-officedocument.presentationml.notesSlide+xml"/>
  <Override PartName="/ppt/notesSlides/notesSlide19.xml" ContentType="application/vnd.openxmlformats-officedocument.presentationml.notesSlide+xml"/>
  <Override PartName="/ppt/notesSlides/notesSlide61.xml" ContentType="application/vnd.openxmlformats-officedocument.presentationml.notesSlide+xml"/>
  <Override PartName="/ppt/notesSlides/notesSlide5.xml" ContentType="application/vnd.openxmlformats-officedocument.presentationml.notesSlide+xml"/>
  <Override PartName="/ppt/notesSlides/notesSlide22.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2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28.xml" ContentType="application/vnd.openxmlformats-officedocument.presentationml.notesSlide+xml"/>
  <Override PartName="/ppt/notesSlides/notesSlide30.xml" ContentType="application/vnd.openxmlformats-officedocument.presentationml.notesSlide+xml"/>
  <Override PartName="/ppt/notesSlides/notesSlide63.xml" ContentType="application/vnd.openxmlformats-officedocument.presentationml.notesSlide+xml"/>
  <Override PartName="/ppt/notesSlides/notesSlide26.xml" ContentType="application/vnd.openxmlformats-officedocument.presentationml.notesSlide+xml"/>
  <Override PartName="/ppt/notesSlides/notesSlide9.xml" ContentType="application/vnd.openxmlformats-officedocument.presentationml.notesSlide+xml"/>
  <Override PartName="/ppt/notesSlides/notesSlide62.xml" ContentType="application/vnd.openxmlformats-officedocument.presentationml.notesSlide+xml"/>
  <Override PartName="/ppt/notesSlides/notesSlide25.xml" ContentType="application/vnd.openxmlformats-officedocument.presentationml.notesSlide+xml"/>
  <Override PartName="/ppt/notesSlides/notesSlide8.xml" ContentType="application/vnd.openxmlformats-officedocument.presentationml.notesSlide+xml"/>
  <Override PartName="/ppt/notesSlides/notesSlide24.xml" ContentType="application/vnd.openxmlformats-officedocument.presentationml.notesSlide+xml"/>
  <Override PartName="/ppt/notesSlides/notesSlide7.xml" ContentType="application/vnd.openxmlformats-officedocument.presentationml.notesSlide+xml"/>
  <Override PartName="/ppt/notesSlides/notesSlide15.xml" ContentType="application/vnd.openxmlformats-officedocument.presentationml.notesSlide+xml"/>
  <Override PartName="/ppt/notesSlides/notesSlide27.xml" ContentType="application/vnd.openxmlformats-officedocument.presentationml.notesSlide+xml"/>
  <Override PartName="/ppt/notesSlides/_rels/notesSlide50.xml.rels" ContentType="application/vnd.openxmlformats-package.relationships+xml"/>
  <Override PartName="/ppt/notesSlides/_rels/notesSlide46.xml.rels" ContentType="application/vnd.openxmlformats-package.relationships+xml"/>
  <Override PartName="/ppt/notesSlides/_rels/notesSlide45.xml.rels" ContentType="application/vnd.openxmlformats-package.relationships+xml"/>
  <Override PartName="/ppt/notesSlides/_rels/notesSlide44.xml.rels" ContentType="application/vnd.openxmlformats-package.relationships+xml"/>
  <Override PartName="/ppt/notesSlides/_rels/notesSlide63.xml.rels" ContentType="application/vnd.openxmlformats-package.relationships+xml"/>
  <Override PartName="/ppt/notesSlides/_rels/notesSlide30.xml.rels" ContentType="application/vnd.openxmlformats-package.relationships+xml"/>
  <Override PartName="/ppt/notesSlides/_rels/notesSlide65.xml.rels" ContentType="application/vnd.openxmlformats-package.relationships+xml"/>
  <Override PartName="/ppt/notesSlides/_rels/notesSlide64.xml.rels" ContentType="application/vnd.openxmlformats-package.relationships+xml"/>
  <Override PartName="/ppt/notesSlides/_rels/notesSlide59.xml.rels" ContentType="application/vnd.openxmlformats-package.relationships+xml"/>
  <Override PartName="/ppt/notesSlides/_rels/notesSlide28.xml.rels" ContentType="application/vnd.openxmlformats-package.relationships+xml"/>
  <Override PartName="/ppt/notesSlides/_rels/notesSlide9.xml.rels" ContentType="application/vnd.openxmlformats-package.relationships+xml"/>
  <Override PartName="/ppt/notesSlides/_rels/notesSlide18.xml.rels" ContentType="application/vnd.openxmlformats-package.relationships+xml"/>
  <Override PartName="/ppt/notesSlides/_rels/notesSlide60.xml.rels" ContentType="application/vnd.openxmlformats-package.relationships+xml"/>
  <Override PartName="/ppt/notesSlides/_rels/notesSlide61.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58.xml.rels" ContentType="application/vnd.openxmlformats-package.relationships+xml"/>
  <Override PartName="/ppt/notesSlides/_rels/notesSlide56.xml.rels" ContentType="application/vnd.openxmlformats-package.relationships+xml"/>
  <Override PartName="/ppt/notesSlides/_rels/notesSlide15.xml.rels" ContentType="application/vnd.openxmlformats-package.relationships+xml"/>
  <Override PartName="/ppt/notesSlides/_rels/notesSlide52.xml.rels" ContentType="application/vnd.openxmlformats-package.relationships+xml"/>
  <Override PartName="/ppt/notesSlides/_rels/notesSlide17.xml.rels" ContentType="application/vnd.openxmlformats-package.relationships+xml"/>
  <Override PartName="/ppt/notesSlides/_rels/notesSlide22.xml.rels" ContentType="application/vnd.openxmlformats-package.relationships+xml"/>
  <Override PartName="/ppt/notesSlides/_rels/notesSlide3.xml.rels" ContentType="application/vnd.openxmlformats-package.relationships+xml"/>
  <Override PartName="/ppt/notesSlides/_rels/notesSlide12.xml.rels" ContentType="application/vnd.openxmlformats-package.relationships+xml"/>
  <Override PartName="/ppt/notesSlides/_rels/notesSlide49.xml.rels" ContentType="application/vnd.openxmlformats-package.relationships+xml"/>
  <Override PartName="/ppt/notesSlides/_rels/notesSlide53.xml.rels" ContentType="application/vnd.openxmlformats-package.relationships+xml"/>
  <Override PartName="/ppt/notesSlides/_rels/notesSlide16.xml.rels" ContentType="application/vnd.openxmlformats-package.relationships+xml"/>
  <Override PartName="/ppt/notesSlides/_rels/notesSlide26.xml.rels" ContentType="application/vnd.openxmlformats-package.relationships+xml"/>
  <Override PartName="/ppt/notesSlides/_rels/notesSlide7.xml.rels" ContentType="application/vnd.openxmlformats-package.relationships+xml"/>
  <Override PartName="/ppt/notesSlides/_rels/notesSlide13.xml.rels" ContentType="application/vnd.openxmlformats-package.relationships+xml"/>
  <Override PartName="/ppt/notesSlides/_rels/notesSlide57.xml.rels" ContentType="application/vnd.openxmlformats-package.relationships+xml"/>
  <Override PartName="/ppt/notesSlides/_rels/notesSlide51.xml.rels" ContentType="application/vnd.openxmlformats-package.relationships+xml"/>
  <Override PartName="/ppt/notesSlides/_rels/notesSlide14.xml.rels" ContentType="application/vnd.openxmlformats-package.relationships+xml"/>
  <Override PartName="/ppt/notesSlides/_rels/notesSlide62.xml.rels" ContentType="application/vnd.openxmlformats-package.relationships+xml"/>
  <Override PartName="/ppt/notesSlides/_rels/notesSlide6.xml.rels" ContentType="application/vnd.openxmlformats-package.relationships+xml"/>
  <Override PartName="/ppt/notesSlides/_rels/notesSlide25.xml.rels" ContentType="application/vnd.openxmlformats-package.relationships+xml"/>
  <Override PartName="/ppt/notesSlides/_rels/notesSlide5.xml.rels" ContentType="application/vnd.openxmlformats-package.relationships+xml"/>
  <Override PartName="/ppt/notesSlides/_rels/notesSlide24.xml.rels" ContentType="application/vnd.openxmlformats-package.relationships+xml"/>
  <Override PartName="/ppt/notesSlides/_rels/notesSlide4.xml.rels" ContentType="application/vnd.openxmlformats-package.relationships+xml"/>
  <Override PartName="/ppt/notesSlides/_rels/notesSlide23.xml.rels" ContentType="application/vnd.openxmlformats-package.relationships+xml"/>
  <Override PartName="/ppt/notesSlides/_rels/notesSlide8.xml.rels" ContentType="application/vnd.openxmlformats-package.relationships+xml"/>
  <Override PartName="/ppt/notesSlides/_rels/notesSlide27.xml.rels" ContentType="application/vnd.openxmlformats-package.relationships+xml"/>
  <Override PartName="/ppt/notesSlides/_rels/notesSlide20.xml.rels" ContentType="application/vnd.openxmlformats-package.relationships+xml"/>
  <Override PartName="/ppt/notesSlides/_rels/notesSlide1.xml.rels" ContentType="application/vnd.openxmlformats-package.relationships+xml"/>
  <Override PartName="/ppt/notesSlides/_rels/notesSlide10.xml.rels" ContentType="application/vnd.openxmlformats-package.relationships+xml"/>
  <Override PartName="/ppt/notesSlides/_rels/notesSlide47.xml.rels" ContentType="application/vnd.openxmlformats-package.relationships+xml"/>
  <Override PartName="/ppt/notesSlides/_rels/notesSlide55.xml.rels" ContentType="application/vnd.openxmlformats-package.relationships+xml"/>
  <Override PartName="/ppt/notesSlides/_rels/notesSlide29.xml.rels" ContentType="application/vnd.openxmlformats-package.relationships+xml"/>
  <Override PartName="/ppt/notesSlides/_rels/notesSlide11.xml.rels" ContentType="application/vnd.openxmlformats-package.relationships+xml"/>
  <Override PartName="/ppt/notesSlides/_rels/notesSlide48.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37.xml.rels" ContentType="application/vnd.openxmlformats-package.relationships+xml"/>
  <Override PartName="/ppt/notesSlides/_rels/notesSlide38.xml.rels" ContentType="application/vnd.openxmlformats-package.relationships+xml"/>
  <Override PartName="/ppt/notesSlides/_rels/notesSlide39.xml.rels" ContentType="application/vnd.openxmlformats-package.relationships+xml"/>
  <Override PartName="/ppt/notesSlides/_rels/notesSlide40.xml.rels" ContentType="application/vnd.openxmlformats-package.relationships+xml"/>
  <Override PartName="/ppt/notesSlides/_rels/notesSlide41.xml.rels" ContentType="application/vnd.openxmlformats-package.relationships+xml"/>
  <Override PartName="/ppt/notesSlides/_rels/notesSlide42.xml.rels" ContentType="application/vnd.openxmlformats-package.relationships+xml"/>
  <Override PartName="/ppt/notesSlides/_rels/notesSlide43.xml.rels" ContentType="application/vnd.openxmlformats-package.relationships+xml"/>
  <Override PartName="/ppt/notesSlides/notesSlide1.xml" ContentType="application/vnd.openxmlformats-officedocument.presentationml.notesSlide+xml"/>
  <Override PartName="/ppt/notesSlides/notesSlide55.xml" ContentType="application/vnd.openxmlformats-officedocument.presentationml.notesSlide+xml"/>
  <Override PartName="/ppt/notesSlides/notesSlide29.xml" ContentType="application/vnd.openxmlformats-officedocument.presentationml.notesSlide+xml"/>
  <Override PartName="/ppt/notesSlides/notesSlide10.xml" ContentType="application/vnd.openxmlformats-officedocument.presentationml.notesSlide+xml"/>
  <Override PartName="/ppt/notesSlides/notesSlide47.xml" ContentType="application/vnd.openxmlformats-officedocument.presentationml.notesSlide+xml"/>
  <Override PartName="/ppt/notesSlides/notesSlide11.xml" ContentType="application/vnd.openxmlformats-officedocument.presentationml.notesSlide+xml"/>
  <Override PartName="/ppt/notesSlides/notesSlide48.xml" ContentType="application/vnd.openxmlformats-officedocument.presentationml.notesSlide+xml"/>
  <Override PartName="/ppt/notesSlides/notesSlide12.xml" ContentType="application/vnd.openxmlformats-officedocument.presentationml.notesSlide+xml"/>
  <Override PartName="/ppt/notesSlides/notesSlide49.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 id="2147483716" r:id="rId36"/>
    <p:sldMasterId id="2147483718" r:id="rId37"/>
    <p:sldMasterId id="2147483720" r:id="rId38"/>
    <p:sldMasterId id="2147483722" r:id="rId39"/>
    <p:sldMasterId id="2147483724" r:id="rId40"/>
    <p:sldMasterId id="2147483726" r:id="rId41"/>
    <p:sldMasterId id="2147483728" r:id="rId42"/>
    <p:sldMasterId id="2147483730" r:id="rId43"/>
    <p:sldMasterId id="2147483732" r:id="rId44"/>
    <p:sldMasterId id="2147483734" r:id="rId45"/>
    <p:sldMasterId id="2147483736" r:id="rId46"/>
    <p:sldMasterId id="2147483738" r:id="rId47"/>
    <p:sldMasterId id="2147483740" r:id="rId48"/>
    <p:sldMasterId id="2147483742" r:id="rId49"/>
    <p:sldMasterId id="2147483744" r:id="rId50"/>
    <p:sldMasterId id="2147483746" r:id="rId51"/>
    <p:sldMasterId id="2147483748" r:id="rId52"/>
    <p:sldMasterId id="2147483750" r:id="rId53"/>
    <p:sldMasterId id="2147483752" r:id="rId54"/>
    <p:sldMasterId id="2147483754" r:id="rId55"/>
    <p:sldMasterId id="2147483756" r:id="rId56"/>
    <p:sldMasterId id="2147483758" r:id="rId57"/>
    <p:sldMasterId id="2147483760" r:id="rId58"/>
    <p:sldMasterId id="2147483762" r:id="rId59"/>
    <p:sldMasterId id="2147483764" r:id="rId60"/>
    <p:sldMasterId id="2147483766" r:id="rId61"/>
    <p:sldMasterId id="2147483768" r:id="rId62"/>
  </p:sldMasterIdLst>
  <p:notesMasterIdLst>
    <p:notesMasterId r:id="rId63"/>
  </p:notesMasterIdLst>
  <p:sldIdLst>
    <p:sldId id="256" r:id="rId64"/>
    <p:sldId id="257" r:id="rId65"/>
    <p:sldId id="258" r:id="rId66"/>
    <p:sldId id="259" r:id="rId67"/>
    <p:sldId id="260" r:id="rId68"/>
    <p:sldId id="261" r:id="rId69"/>
    <p:sldId id="262" r:id="rId70"/>
    <p:sldId id="263" r:id="rId71"/>
    <p:sldId id="264" r:id="rId72"/>
    <p:sldId id="265" r:id="rId73"/>
    <p:sldId id="266" r:id="rId74"/>
    <p:sldId id="267" r:id="rId75"/>
    <p:sldId id="268" r:id="rId76"/>
    <p:sldId id="269" r:id="rId77"/>
    <p:sldId id="270" r:id="rId78"/>
    <p:sldId id="271" r:id="rId79"/>
    <p:sldId id="272" r:id="rId80"/>
    <p:sldId id="273" r:id="rId81"/>
    <p:sldId id="274" r:id="rId82"/>
    <p:sldId id="275" r:id="rId83"/>
    <p:sldId id="276" r:id="rId84"/>
    <p:sldId id="277" r:id="rId85"/>
    <p:sldId id="278" r:id="rId86"/>
    <p:sldId id="279" r:id="rId87"/>
    <p:sldId id="280" r:id="rId88"/>
    <p:sldId id="281" r:id="rId89"/>
    <p:sldId id="282" r:id="rId90"/>
    <p:sldId id="283" r:id="rId91"/>
    <p:sldId id="284" r:id="rId92"/>
    <p:sldId id="285" r:id="rId93"/>
    <p:sldId id="286" r:id="rId94"/>
    <p:sldId id="287" r:id="rId95"/>
    <p:sldId id="288" r:id="rId96"/>
    <p:sldId id="289" r:id="rId97"/>
    <p:sldId id="290" r:id="rId98"/>
    <p:sldId id="291" r:id="rId99"/>
    <p:sldId id="292" r:id="rId100"/>
    <p:sldId id="293" r:id="rId101"/>
    <p:sldId id="294" r:id="rId102"/>
    <p:sldId id="295" r:id="rId103"/>
    <p:sldId id="296" r:id="rId104"/>
    <p:sldId id="297" r:id="rId105"/>
    <p:sldId id="298" r:id="rId106"/>
    <p:sldId id="299" r:id="rId107"/>
    <p:sldId id="300" r:id="rId108"/>
    <p:sldId id="301" r:id="rId109"/>
    <p:sldId id="302" r:id="rId110"/>
    <p:sldId id="303" r:id="rId111"/>
    <p:sldId id="304" r:id="rId112"/>
    <p:sldId id="305" r:id="rId113"/>
    <p:sldId id="306" r:id="rId114"/>
    <p:sldId id="307" r:id="rId115"/>
    <p:sldId id="308" r:id="rId116"/>
    <p:sldId id="309" r:id="rId117"/>
    <p:sldId id="310" r:id="rId118"/>
    <p:sldId id="311" r:id="rId119"/>
    <p:sldId id="312" r:id="rId120"/>
    <p:sldId id="313" r:id="rId121"/>
    <p:sldId id="314" r:id="rId122"/>
    <p:sldId id="315" r:id="rId123"/>
    <p:sldId id="316" r:id="rId124"/>
    <p:sldId id="317" r:id="rId125"/>
    <p:sldId id="318" r:id="rId126"/>
    <p:sldId id="319" r:id="rId127"/>
    <p:sldId id="320" r:id="rId128"/>
  </p:sld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slideMaster" Target="slideMasters/slideMaster21.xml"/><Relationship Id="rId23" Type="http://schemas.openxmlformats.org/officeDocument/2006/relationships/slideMaster" Target="slideMasters/slideMaster22.xml"/><Relationship Id="rId24" Type="http://schemas.openxmlformats.org/officeDocument/2006/relationships/slideMaster" Target="slideMasters/slideMaster23.xml"/><Relationship Id="rId25" Type="http://schemas.openxmlformats.org/officeDocument/2006/relationships/slideMaster" Target="slideMasters/slideMaster24.xml"/><Relationship Id="rId26" Type="http://schemas.openxmlformats.org/officeDocument/2006/relationships/slideMaster" Target="slideMasters/slideMaster25.xml"/><Relationship Id="rId27" Type="http://schemas.openxmlformats.org/officeDocument/2006/relationships/slideMaster" Target="slideMasters/slideMaster26.xml"/><Relationship Id="rId28" Type="http://schemas.openxmlformats.org/officeDocument/2006/relationships/slideMaster" Target="slideMasters/slideMaster27.xml"/><Relationship Id="rId29" Type="http://schemas.openxmlformats.org/officeDocument/2006/relationships/slideMaster" Target="slideMasters/slideMaster28.xml"/><Relationship Id="rId30" Type="http://schemas.openxmlformats.org/officeDocument/2006/relationships/slideMaster" Target="slideMasters/slideMaster29.xml"/><Relationship Id="rId31" Type="http://schemas.openxmlformats.org/officeDocument/2006/relationships/slideMaster" Target="slideMasters/slideMaster30.xml"/><Relationship Id="rId32" Type="http://schemas.openxmlformats.org/officeDocument/2006/relationships/slideMaster" Target="slideMasters/slideMaster31.xml"/><Relationship Id="rId33" Type="http://schemas.openxmlformats.org/officeDocument/2006/relationships/slideMaster" Target="slideMasters/slideMaster32.xml"/><Relationship Id="rId34" Type="http://schemas.openxmlformats.org/officeDocument/2006/relationships/slideMaster" Target="slideMasters/slideMaster33.xml"/><Relationship Id="rId35" Type="http://schemas.openxmlformats.org/officeDocument/2006/relationships/slideMaster" Target="slideMasters/slideMaster34.xml"/><Relationship Id="rId36" Type="http://schemas.openxmlformats.org/officeDocument/2006/relationships/slideMaster" Target="slideMasters/slideMaster35.xml"/><Relationship Id="rId37" Type="http://schemas.openxmlformats.org/officeDocument/2006/relationships/slideMaster" Target="slideMasters/slideMaster36.xml"/><Relationship Id="rId38" Type="http://schemas.openxmlformats.org/officeDocument/2006/relationships/slideMaster" Target="slideMasters/slideMaster37.xml"/><Relationship Id="rId39" Type="http://schemas.openxmlformats.org/officeDocument/2006/relationships/slideMaster" Target="slideMasters/slideMaster38.xml"/><Relationship Id="rId40" Type="http://schemas.openxmlformats.org/officeDocument/2006/relationships/slideMaster" Target="slideMasters/slideMaster39.xml"/><Relationship Id="rId41" Type="http://schemas.openxmlformats.org/officeDocument/2006/relationships/slideMaster" Target="slideMasters/slideMaster40.xml"/><Relationship Id="rId42" Type="http://schemas.openxmlformats.org/officeDocument/2006/relationships/slideMaster" Target="slideMasters/slideMaster41.xml"/><Relationship Id="rId43" Type="http://schemas.openxmlformats.org/officeDocument/2006/relationships/slideMaster" Target="slideMasters/slideMaster42.xml"/><Relationship Id="rId44" Type="http://schemas.openxmlformats.org/officeDocument/2006/relationships/slideMaster" Target="slideMasters/slideMaster43.xml"/><Relationship Id="rId45" Type="http://schemas.openxmlformats.org/officeDocument/2006/relationships/slideMaster" Target="slideMasters/slideMaster44.xml"/><Relationship Id="rId46" Type="http://schemas.openxmlformats.org/officeDocument/2006/relationships/slideMaster" Target="slideMasters/slideMaster45.xml"/><Relationship Id="rId47" Type="http://schemas.openxmlformats.org/officeDocument/2006/relationships/slideMaster" Target="slideMasters/slideMaster46.xml"/><Relationship Id="rId48" Type="http://schemas.openxmlformats.org/officeDocument/2006/relationships/slideMaster" Target="slideMasters/slideMaster47.xml"/><Relationship Id="rId49" Type="http://schemas.openxmlformats.org/officeDocument/2006/relationships/slideMaster" Target="slideMasters/slideMaster48.xml"/><Relationship Id="rId50" Type="http://schemas.openxmlformats.org/officeDocument/2006/relationships/slideMaster" Target="slideMasters/slideMaster49.xml"/><Relationship Id="rId51" Type="http://schemas.openxmlformats.org/officeDocument/2006/relationships/slideMaster" Target="slideMasters/slideMaster50.xml"/><Relationship Id="rId52" Type="http://schemas.openxmlformats.org/officeDocument/2006/relationships/slideMaster" Target="slideMasters/slideMaster51.xml"/><Relationship Id="rId53" Type="http://schemas.openxmlformats.org/officeDocument/2006/relationships/slideMaster" Target="slideMasters/slideMaster52.xml"/><Relationship Id="rId54" Type="http://schemas.openxmlformats.org/officeDocument/2006/relationships/slideMaster" Target="slideMasters/slideMaster53.xml"/><Relationship Id="rId55" Type="http://schemas.openxmlformats.org/officeDocument/2006/relationships/slideMaster" Target="slideMasters/slideMaster54.xml"/><Relationship Id="rId56" Type="http://schemas.openxmlformats.org/officeDocument/2006/relationships/slideMaster" Target="slideMasters/slideMaster55.xml"/><Relationship Id="rId57" Type="http://schemas.openxmlformats.org/officeDocument/2006/relationships/slideMaster" Target="slideMasters/slideMaster56.xml"/><Relationship Id="rId58" Type="http://schemas.openxmlformats.org/officeDocument/2006/relationships/slideMaster" Target="slideMasters/slideMaster57.xml"/><Relationship Id="rId59" Type="http://schemas.openxmlformats.org/officeDocument/2006/relationships/slideMaster" Target="slideMasters/slideMaster58.xml"/><Relationship Id="rId60" Type="http://schemas.openxmlformats.org/officeDocument/2006/relationships/slideMaster" Target="slideMasters/slideMaster59.xml"/><Relationship Id="rId61" Type="http://schemas.openxmlformats.org/officeDocument/2006/relationships/slideMaster" Target="slideMasters/slideMaster60.xml"/><Relationship Id="rId62" Type="http://schemas.openxmlformats.org/officeDocument/2006/relationships/slideMaster" Target="slideMasters/slideMaster61.xml"/><Relationship Id="rId63" Type="http://schemas.openxmlformats.org/officeDocument/2006/relationships/notesMaster" Target="notesMasters/notesMaster1.xml"/><Relationship Id="rId64" Type="http://schemas.openxmlformats.org/officeDocument/2006/relationships/slide" Target="slides/slide1.xml"/><Relationship Id="rId65" Type="http://schemas.openxmlformats.org/officeDocument/2006/relationships/slide" Target="slides/slide2.xml"/><Relationship Id="rId66" Type="http://schemas.openxmlformats.org/officeDocument/2006/relationships/slide" Target="slides/slide3.xml"/><Relationship Id="rId67" Type="http://schemas.openxmlformats.org/officeDocument/2006/relationships/slide" Target="slides/slide4.xml"/><Relationship Id="rId68" Type="http://schemas.openxmlformats.org/officeDocument/2006/relationships/slide" Target="slides/slide5.xml"/><Relationship Id="rId69" Type="http://schemas.openxmlformats.org/officeDocument/2006/relationships/slide" Target="slides/slide6.xml"/><Relationship Id="rId70" Type="http://schemas.openxmlformats.org/officeDocument/2006/relationships/slide" Target="slides/slide7.xml"/><Relationship Id="rId71" Type="http://schemas.openxmlformats.org/officeDocument/2006/relationships/slide" Target="slides/slide8.xml"/><Relationship Id="rId72" Type="http://schemas.openxmlformats.org/officeDocument/2006/relationships/slide" Target="slides/slide9.xml"/><Relationship Id="rId73" Type="http://schemas.openxmlformats.org/officeDocument/2006/relationships/slide" Target="slides/slide10.xml"/><Relationship Id="rId74" Type="http://schemas.openxmlformats.org/officeDocument/2006/relationships/slide" Target="slides/slide11.xml"/><Relationship Id="rId75" Type="http://schemas.openxmlformats.org/officeDocument/2006/relationships/slide" Target="slides/slide12.xml"/><Relationship Id="rId76" Type="http://schemas.openxmlformats.org/officeDocument/2006/relationships/slide" Target="slides/slide13.xml"/><Relationship Id="rId77" Type="http://schemas.openxmlformats.org/officeDocument/2006/relationships/slide" Target="slides/slide14.xml"/><Relationship Id="rId78" Type="http://schemas.openxmlformats.org/officeDocument/2006/relationships/slide" Target="slides/slide15.xml"/><Relationship Id="rId79" Type="http://schemas.openxmlformats.org/officeDocument/2006/relationships/slide" Target="slides/slide16.xml"/><Relationship Id="rId80" Type="http://schemas.openxmlformats.org/officeDocument/2006/relationships/slide" Target="slides/slide17.xml"/><Relationship Id="rId81" Type="http://schemas.openxmlformats.org/officeDocument/2006/relationships/slide" Target="slides/slide18.xml"/><Relationship Id="rId82" Type="http://schemas.openxmlformats.org/officeDocument/2006/relationships/slide" Target="slides/slide19.xml"/><Relationship Id="rId83" Type="http://schemas.openxmlformats.org/officeDocument/2006/relationships/slide" Target="slides/slide20.xml"/><Relationship Id="rId84" Type="http://schemas.openxmlformats.org/officeDocument/2006/relationships/slide" Target="slides/slide21.xml"/><Relationship Id="rId85" Type="http://schemas.openxmlformats.org/officeDocument/2006/relationships/slide" Target="slides/slide22.xml"/><Relationship Id="rId86" Type="http://schemas.openxmlformats.org/officeDocument/2006/relationships/slide" Target="slides/slide23.xml"/><Relationship Id="rId87" Type="http://schemas.openxmlformats.org/officeDocument/2006/relationships/slide" Target="slides/slide24.xml"/><Relationship Id="rId88" Type="http://schemas.openxmlformats.org/officeDocument/2006/relationships/slide" Target="slides/slide25.xml"/><Relationship Id="rId89" Type="http://schemas.openxmlformats.org/officeDocument/2006/relationships/slide" Target="slides/slide26.xml"/><Relationship Id="rId90" Type="http://schemas.openxmlformats.org/officeDocument/2006/relationships/slide" Target="slides/slide27.xml"/><Relationship Id="rId91" Type="http://schemas.openxmlformats.org/officeDocument/2006/relationships/slide" Target="slides/slide28.xml"/><Relationship Id="rId92" Type="http://schemas.openxmlformats.org/officeDocument/2006/relationships/slide" Target="slides/slide29.xml"/><Relationship Id="rId93" Type="http://schemas.openxmlformats.org/officeDocument/2006/relationships/slide" Target="slides/slide30.xml"/><Relationship Id="rId94" Type="http://schemas.openxmlformats.org/officeDocument/2006/relationships/slide" Target="slides/slide31.xml"/><Relationship Id="rId95" Type="http://schemas.openxmlformats.org/officeDocument/2006/relationships/slide" Target="slides/slide32.xml"/><Relationship Id="rId96" Type="http://schemas.openxmlformats.org/officeDocument/2006/relationships/slide" Target="slides/slide33.xml"/><Relationship Id="rId97" Type="http://schemas.openxmlformats.org/officeDocument/2006/relationships/slide" Target="slides/slide34.xml"/><Relationship Id="rId98" Type="http://schemas.openxmlformats.org/officeDocument/2006/relationships/slide" Target="slides/slide35.xml"/><Relationship Id="rId99" Type="http://schemas.openxmlformats.org/officeDocument/2006/relationships/slide" Target="slides/slide36.xml"/><Relationship Id="rId100" Type="http://schemas.openxmlformats.org/officeDocument/2006/relationships/slide" Target="slides/slide37.xml"/><Relationship Id="rId101" Type="http://schemas.openxmlformats.org/officeDocument/2006/relationships/slide" Target="slides/slide38.xml"/><Relationship Id="rId102" Type="http://schemas.openxmlformats.org/officeDocument/2006/relationships/slide" Target="slides/slide39.xml"/><Relationship Id="rId103" Type="http://schemas.openxmlformats.org/officeDocument/2006/relationships/slide" Target="slides/slide40.xml"/><Relationship Id="rId104" Type="http://schemas.openxmlformats.org/officeDocument/2006/relationships/slide" Target="slides/slide41.xml"/><Relationship Id="rId105" Type="http://schemas.openxmlformats.org/officeDocument/2006/relationships/slide" Target="slides/slide42.xml"/><Relationship Id="rId106" Type="http://schemas.openxmlformats.org/officeDocument/2006/relationships/slide" Target="slides/slide43.xml"/><Relationship Id="rId107" Type="http://schemas.openxmlformats.org/officeDocument/2006/relationships/slide" Target="slides/slide44.xml"/><Relationship Id="rId108" Type="http://schemas.openxmlformats.org/officeDocument/2006/relationships/slide" Target="slides/slide45.xml"/><Relationship Id="rId109" Type="http://schemas.openxmlformats.org/officeDocument/2006/relationships/slide" Target="slides/slide46.xml"/><Relationship Id="rId110" Type="http://schemas.openxmlformats.org/officeDocument/2006/relationships/slide" Target="slides/slide47.xml"/><Relationship Id="rId111" Type="http://schemas.openxmlformats.org/officeDocument/2006/relationships/slide" Target="slides/slide48.xml"/><Relationship Id="rId112" Type="http://schemas.openxmlformats.org/officeDocument/2006/relationships/slide" Target="slides/slide49.xml"/><Relationship Id="rId113" Type="http://schemas.openxmlformats.org/officeDocument/2006/relationships/slide" Target="slides/slide50.xml"/><Relationship Id="rId114" Type="http://schemas.openxmlformats.org/officeDocument/2006/relationships/slide" Target="slides/slide51.xml"/><Relationship Id="rId115" Type="http://schemas.openxmlformats.org/officeDocument/2006/relationships/slide" Target="slides/slide52.xml"/><Relationship Id="rId116" Type="http://schemas.openxmlformats.org/officeDocument/2006/relationships/slide" Target="slides/slide53.xml"/><Relationship Id="rId117" Type="http://schemas.openxmlformats.org/officeDocument/2006/relationships/slide" Target="slides/slide54.xml"/><Relationship Id="rId118" Type="http://schemas.openxmlformats.org/officeDocument/2006/relationships/slide" Target="slides/slide55.xml"/><Relationship Id="rId119" Type="http://schemas.openxmlformats.org/officeDocument/2006/relationships/slide" Target="slides/slide56.xml"/><Relationship Id="rId120" Type="http://schemas.openxmlformats.org/officeDocument/2006/relationships/slide" Target="slides/slide57.xml"/><Relationship Id="rId121" Type="http://schemas.openxmlformats.org/officeDocument/2006/relationships/slide" Target="slides/slide58.xml"/><Relationship Id="rId122" Type="http://schemas.openxmlformats.org/officeDocument/2006/relationships/slide" Target="slides/slide59.xml"/><Relationship Id="rId123" Type="http://schemas.openxmlformats.org/officeDocument/2006/relationships/slide" Target="slides/slide60.xml"/><Relationship Id="rId124" Type="http://schemas.openxmlformats.org/officeDocument/2006/relationships/slide" Target="slides/slide61.xml"/><Relationship Id="rId125" Type="http://schemas.openxmlformats.org/officeDocument/2006/relationships/slide" Target="slides/slide62.xml"/><Relationship Id="rId126" Type="http://schemas.openxmlformats.org/officeDocument/2006/relationships/slide" Target="slides/slide63.xml"/><Relationship Id="rId127" Type="http://schemas.openxmlformats.org/officeDocument/2006/relationships/slide" Target="slides/slide64.xml"/><Relationship Id="rId128" Type="http://schemas.openxmlformats.org/officeDocument/2006/relationships/slide" Target="slides/slide65.xml"/><Relationship Id="rId129"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6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6" name="PlaceHolder 1"/>
          <p:cNvSpPr>
            <a:spLocks noGrp="1"/>
          </p:cNvSpPr>
          <p:nvPr>
            <p:ph type="sldImg"/>
          </p:nvPr>
        </p:nvSpPr>
        <p:spPr>
          <a:xfrm>
            <a:off x="0" y="812520"/>
            <a:ext cx="0" cy="0"/>
          </a:xfrm>
          <a:prstGeom prst="rect">
            <a:avLst/>
          </a:prstGeom>
          <a:noFill/>
          <a:ln w="0">
            <a:noFill/>
          </a:ln>
        </p:spPr>
        <p:txBody>
          <a:bodyPr lIns="0" rIns="0" tIns="0" bIns="0" anchor="ctr">
            <a:noAutofit/>
          </a:bodyPr>
          <a:p>
            <a:r>
              <a:rPr b="0" lang="es-CL" sz="1800" strike="noStrike" u="none">
                <a:solidFill>
                  <a:schemeClr val="dk1"/>
                </a:solidFill>
                <a:uFillTx/>
                <a:latin typeface="Calibri"/>
              </a:rPr>
              <a:t>Click to move the slide</a:t>
            </a:r>
            <a:endParaRPr b="0" lang="es-CL" sz="1800" strike="noStrike" u="none">
              <a:solidFill>
                <a:schemeClr val="dk1"/>
              </a:solidFill>
              <a:uFillTx/>
              <a:latin typeface="Calibri"/>
            </a:endParaRPr>
          </a:p>
        </p:txBody>
      </p:sp>
      <p:sp>
        <p:nvSpPr>
          <p:cNvPr id="227"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pPr marL="216000" indent="-216000">
              <a:buNone/>
            </a:pPr>
            <a:r>
              <a:rPr b="0" lang="en-US" sz="2000" strike="noStrike" u="none">
                <a:solidFill>
                  <a:srgbClr val="000000"/>
                </a:solidFill>
                <a:uFillTx/>
                <a:latin typeface="Arial"/>
              </a:rPr>
              <a:t>Click to edit the notes format</a:t>
            </a:r>
            <a:endParaRPr b="0" lang="en-US" sz="2000" strike="noStrike" u="none">
              <a:solidFill>
                <a:srgbClr val="000000"/>
              </a:solidFill>
              <a:uFillTx/>
              <a:latin typeface="Arial"/>
            </a:endParaRPr>
          </a:p>
        </p:txBody>
      </p:sp>
      <p:sp>
        <p:nvSpPr>
          <p:cNvPr id="228" name="PlaceHolder 3"/>
          <p:cNvSpPr>
            <a:spLocks noGrp="1"/>
          </p:cNvSpPr>
          <p:nvPr>
            <p:ph type="hdr"/>
          </p:nvPr>
        </p:nvSpPr>
        <p:spPr>
          <a:xfrm>
            <a:off x="0" y="0"/>
            <a:ext cx="3280680" cy="534240"/>
          </a:xfrm>
          <a:prstGeom prst="rect">
            <a:avLst/>
          </a:prstGeom>
          <a:noFill/>
          <a:ln w="0">
            <a:noFill/>
          </a:ln>
        </p:spPr>
        <p:txBody>
          <a:bodyPr lIns="0" rIns="0" tIns="0" bIns="0" anchor="t">
            <a:noAutofit/>
          </a:bodyPr>
          <a:p>
            <a:pPr indent="0">
              <a:buNone/>
            </a:pPr>
            <a:r>
              <a:rPr b="0" lang="en-US" sz="1400" strike="noStrike" u="none">
                <a:solidFill>
                  <a:srgbClr val="000000"/>
                </a:solidFill>
                <a:uFillTx/>
                <a:latin typeface="Times New Roman"/>
              </a:rPr>
              <a:t>&lt;header&gt;</a:t>
            </a:r>
            <a:endParaRPr b="0" lang="en-US" sz="1400" strike="noStrike" u="none">
              <a:solidFill>
                <a:srgbClr val="000000"/>
              </a:solidFill>
              <a:uFillTx/>
              <a:latin typeface="Times New Roman"/>
            </a:endParaRPr>
          </a:p>
        </p:txBody>
      </p:sp>
      <p:sp>
        <p:nvSpPr>
          <p:cNvPr id="229" name="PlaceHolder 4"/>
          <p:cNvSpPr>
            <a:spLocks noGrp="1"/>
          </p:cNvSpPr>
          <p:nvPr>
            <p:ph type="dt" idx="1"/>
          </p:nvPr>
        </p:nvSpPr>
        <p:spPr>
          <a:xfrm>
            <a:off x="4278960" y="0"/>
            <a:ext cx="3280680" cy="534240"/>
          </a:xfrm>
          <a:prstGeom prst="rect">
            <a:avLst/>
          </a:prstGeom>
          <a:noFill/>
          <a:ln w="0">
            <a:noFill/>
          </a:ln>
        </p:spPr>
        <p:txBody>
          <a:bodyPr lIns="0" rIns="0" tIns="0" bIns="0" anchor="t">
            <a:noAutofit/>
          </a:bodyPr>
          <a:lstStyle>
            <a:lvl1pPr indent="0" algn="r">
              <a:buNone/>
              <a:defRPr b="0" lang="en-US" sz="1400" strike="noStrike" u="none">
                <a:solidFill>
                  <a:srgbClr val="000000"/>
                </a:solidFill>
                <a:uFillTx/>
                <a:latin typeface="Times New Roman"/>
              </a:defRPr>
            </a:lvl1pPr>
          </a:lstStyle>
          <a:p>
            <a:pPr indent="0" algn="r">
              <a:buNone/>
            </a:pPr>
            <a:r>
              <a:rPr b="0" lang="en-US" sz="1400" strike="noStrike" u="none">
                <a:solidFill>
                  <a:srgbClr val="000000"/>
                </a:solidFill>
                <a:uFillTx/>
                <a:latin typeface="Times New Roman"/>
              </a:rPr>
              <a:t>&lt;date/time&gt;</a:t>
            </a:r>
            <a:endParaRPr b="0" lang="en-US" sz="1400" strike="noStrike" u="none">
              <a:solidFill>
                <a:srgbClr val="000000"/>
              </a:solidFill>
              <a:uFillTx/>
              <a:latin typeface="Times New Roman"/>
            </a:endParaRPr>
          </a:p>
        </p:txBody>
      </p:sp>
      <p:sp>
        <p:nvSpPr>
          <p:cNvPr id="230" name="PlaceHolder 5"/>
          <p:cNvSpPr>
            <a:spLocks noGrp="1"/>
          </p:cNvSpPr>
          <p:nvPr>
            <p:ph type="ftr" idx="2"/>
          </p:nvPr>
        </p:nvSpPr>
        <p:spPr>
          <a:xfrm>
            <a:off x="0" y="10157400"/>
            <a:ext cx="3280680" cy="534240"/>
          </a:xfrm>
          <a:prstGeom prst="rect">
            <a:avLst/>
          </a:prstGeom>
          <a:noFill/>
          <a:ln w="0">
            <a:noFill/>
          </a:ln>
        </p:spPr>
        <p:txBody>
          <a:bodyPr lIns="0" rIns="0" tIns="0" bIns="0" anchor="b">
            <a:noAutofit/>
          </a:bodyPr>
          <a:lstStyle>
            <a:lvl1pPr indent="0">
              <a:buNone/>
              <a:defRPr b="0" lang="en-US" sz="1400" strike="noStrike" u="none">
                <a:solidFill>
                  <a:srgbClr val="000000"/>
                </a:solidFill>
                <a:uFillTx/>
                <a:latin typeface="Times New Roman"/>
              </a:defRPr>
            </a:lvl1pPr>
          </a:lstStyle>
          <a:p>
            <a:pPr indent="0">
              <a:buNone/>
            </a:pPr>
            <a:r>
              <a:rPr b="0" lang="en-US" sz="1400" strike="noStrike" u="none">
                <a:solidFill>
                  <a:srgbClr val="000000"/>
                </a:solidFill>
                <a:uFillTx/>
                <a:latin typeface="Times New Roman"/>
              </a:rPr>
              <a:t>&lt;footer&gt;</a:t>
            </a:r>
            <a:endParaRPr b="0" lang="en-US" sz="1400" strike="noStrike" u="none">
              <a:solidFill>
                <a:srgbClr val="000000"/>
              </a:solidFill>
              <a:uFillTx/>
              <a:latin typeface="Times New Roman"/>
            </a:endParaRPr>
          </a:p>
        </p:txBody>
      </p:sp>
      <p:sp>
        <p:nvSpPr>
          <p:cNvPr id="231" name="PlaceHolder 6"/>
          <p:cNvSpPr>
            <a:spLocks noGrp="1"/>
          </p:cNvSpPr>
          <p:nvPr>
            <p:ph type="sldNum" idx="3"/>
          </p:nvPr>
        </p:nvSpPr>
        <p:spPr>
          <a:xfrm>
            <a:off x="4278960" y="10157400"/>
            <a:ext cx="3280680" cy="534240"/>
          </a:xfrm>
          <a:prstGeom prst="rect">
            <a:avLst/>
          </a:prstGeom>
          <a:noFill/>
          <a:ln w="0">
            <a:noFill/>
          </a:ln>
        </p:spPr>
        <p:txBody>
          <a:bodyPr lIns="0" rIns="0" tIns="0" bIns="0" anchor="b">
            <a:noAutofit/>
          </a:bodyPr>
          <a:lstStyle>
            <a:lvl1pPr indent="0" algn="r">
              <a:buNone/>
              <a:defRPr b="0" lang="en-US" sz="1400" strike="noStrike" u="none">
                <a:solidFill>
                  <a:srgbClr val="000000"/>
                </a:solidFill>
                <a:uFillTx/>
                <a:latin typeface="Times New Roman"/>
              </a:defRPr>
            </a:lvl1pPr>
          </a:lstStyle>
          <a:p>
            <a:pPr indent="0" algn="r">
              <a:buNone/>
            </a:pPr>
            <a:fld id="{CFA69B29-D775-47A9-8B46-E61376C9F021}" type="slidenum">
              <a:rPr b="0" lang="en-US" sz="1400" strike="noStrike" u="none">
                <a:solidFill>
                  <a:srgbClr val="000000"/>
                </a:solidFill>
                <a:uFillTx/>
                <a:latin typeface="Times New Roman"/>
              </a:rPr>
              <a:t>&lt;number&gt;</a:t>
            </a:fld>
            <a:endParaRPr b="0" lang="en-US" sz="1400" strike="noStrike" u="none">
              <a:solidFill>
                <a:srgbClr val="000000"/>
              </a:solidFill>
              <a:uFillTx/>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
</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
</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
</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
</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1" name="PlaceHolder 1"/>
          <p:cNvSpPr>
            <a:spLocks noGrp="1"/>
          </p:cNvSpPr>
          <p:nvPr>
            <p:ph type="sldImg"/>
          </p:nvPr>
        </p:nvSpPr>
        <p:spPr>
          <a:xfrm>
            <a:off x="0" y="0"/>
            <a:ext cx="0" cy="0"/>
          </a:xfrm>
          <a:prstGeom prst="rect">
            <a:avLst/>
          </a:prstGeom>
          <a:ln w="0">
            <a:noFill/>
          </a:ln>
        </p:spPr>
      </p:sp>
      <p:sp>
        <p:nvSpPr>
          <p:cNvPr id="78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783" name="PlaceHolder 3"/>
          <p:cNvSpPr>
            <a:spLocks noGrp="1"/>
          </p:cNvSpPr>
          <p:nvPr>
            <p:ph type="sldNum" idx="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B2C45886-6E1B-4EF4-821C-0E98A5FCF2B4}"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5" name="PlaceHolder 1"/>
          <p:cNvSpPr>
            <a:spLocks noGrp="1"/>
          </p:cNvSpPr>
          <p:nvPr>
            <p:ph type="sldImg"/>
          </p:nvPr>
        </p:nvSpPr>
        <p:spPr>
          <a:xfrm>
            <a:off x="0" y="0"/>
            <a:ext cx="0" cy="0"/>
          </a:xfrm>
          <a:prstGeom prst="rect">
            <a:avLst/>
          </a:prstGeom>
          <a:ln w="0">
            <a:noFill/>
          </a:ln>
        </p:spPr>
      </p:sp>
      <p:sp>
        <p:nvSpPr>
          <p:cNvPr id="80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07" name="PlaceHolder 3"/>
          <p:cNvSpPr>
            <a:spLocks noGrp="1"/>
          </p:cNvSpPr>
          <p:nvPr>
            <p:ph type="sldNum" idx="1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EC12F1BC-0E30-4DCC-8B31-187ED15EE633}"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8" name="PlaceHolder 1"/>
          <p:cNvSpPr>
            <a:spLocks noGrp="1"/>
          </p:cNvSpPr>
          <p:nvPr>
            <p:ph type="sldImg"/>
          </p:nvPr>
        </p:nvSpPr>
        <p:spPr>
          <a:xfrm>
            <a:off x="0" y="0"/>
            <a:ext cx="0" cy="0"/>
          </a:xfrm>
          <a:prstGeom prst="rect">
            <a:avLst/>
          </a:prstGeom>
          <a:ln w="0">
            <a:noFill/>
          </a:ln>
        </p:spPr>
      </p:sp>
      <p:sp>
        <p:nvSpPr>
          <p:cNvPr id="80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10" name="PlaceHolder 3"/>
          <p:cNvSpPr>
            <a:spLocks noGrp="1"/>
          </p:cNvSpPr>
          <p:nvPr>
            <p:ph type="sldNum" idx="1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9813784-7173-44FB-A0AB-8E07DAF77450}"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1" name="PlaceHolder 1"/>
          <p:cNvSpPr>
            <a:spLocks noGrp="1"/>
          </p:cNvSpPr>
          <p:nvPr>
            <p:ph type="sldImg"/>
          </p:nvPr>
        </p:nvSpPr>
        <p:spPr>
          <a:xfrm>
            <a:off x="0" y="0"/>
            <a:ext cx="0" cy="0"/>
          </a:xfrm>
          <a:prstGeom prst="rect">
            <a:avLst/>
          </a:prstGeom>
          <a:ln w="0">
            <a:noFill/>
          </a:ln>
        </p:spPr>
      </p:sp>
      <p:sp>
        <p:nvSpPr>
          <p:cNvPr id="81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13" name="PlaceHolder 3"/>
          <p:cNvSpPr>
            <a:spLocks noGrp="1"/>
          </p:cNvSpPr>
          <p:nvPr>
            <p:ph type="sldNum" idx="1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E45523B-02B7-41EB-91B7-E839A29D184C}"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4" name="PlaceHolder 1"/>
          <p:cNvSpPr>
            <a:spLocks noGrp="1"/>
          </p:cNvSpPr>
          <p:nvPr>
            <p:ph type="sldImg"/>
          </p:nvPr>
        </p:nvSpPr>
        <p:spPr>
          <a:xfrm>
            <a:off x="0" y="0"/>
            <a:ext cx="0" cy="0"/>
          </a:xfrm>
          <a:prstGeom prst="rect">
            <a:avLst/>
          </a:prstGeom>
          <a:ln w="0">
            <a:noFill/>
          </a:ln>
        </p:spPr>
      </p:sp>
      <p:sp>
        <p:nvSpPr>
          <p:cNvPr id="81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16" name="PlaceHolder 3"/>
          <p:cNvSpPr>
            <a:spLocks noGrp="1"/>
          </p:cNvSpPr>
          <p:nvPr>
            <p:ph type="sldNum" idx="1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533CC87B-71A8-4D97-8543-A9E6C5DD8F31}"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7" name="PlaceHolder 1"/>
          <p:cNvSpPr>
            <a:spLocks noGrp="1"/>
          </p:cNvSpPr>
          <p:nvPr>
            <p:ph type="sldImg"/>
          </p:nvPr>
        </p:nvSpPr>
        <p:spPr>
          <a:xfrm>
            <a:off x="0" y="0"/>
            <a:ext cx="0" cy="0"/>
          </a:xfrm>
          <a:prstGeom prst="rect">
            <a:avLst/>
          </a:prstGeom>
          <a:ln w="0">
            <a:noFill/>
          </a:ln>
        </p:spPr>
      </p:sp>
      <p:sp>
        <p:nvSpPr>
          <p:cNvPr id="81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19" name="PlaceHolder 3"/>
          <p:cNvSpPr>
            <a:spLocks noGrp="1"/>
          </p:cNvSpPr>
          <p:nvPr>
            <p:ph type="sldNum" idx="1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1ED6600-AD57-431B-8A08-CE57AAD3DEF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0" name="PlaceHolder 1"/>
          <p:cNvSpPr>
            <a:spLocks noGrp="1"/>
          </p:cNvSpPr>
          <p:nvPr>
            <p:ph type="sldImg"/>
          </p:nvPr>
        </p:nvSpPr>
        <p:spPr>
          <a:xfrm>
            <a:off x="0" y="0"/>
            <a:ext cx="0" cy="0"/>
          </a:xfrm>
          <a:prstGeom prst="rect">
            <a:avLst/>
          </a:prstGeom>
          <a:ln w="0">
            <a:noFill/>
          </a:ln>
        </p:spPr>
      </p:sp>
      <p:sp>
        <p:nvSpPr>
          <p:cNvPr id="82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22" name="PlaceHolder 3"/>
          <p:cNvSpPr>
            <a:spLocks noGrp="1"/>
          </p:cNvSpPr>
          <p:nvPr>
            <p:ph type="sldNum" idx="1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B48F0605-2586-4589-AF3F-3114F6E844F6}"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3" name="PlaceHolder 1"/>
          <p:cNvSpPr>
            <a:spLocks noGrp="1"/>
          </p:cNvSpPr>
          <p:nvPr>
            <p:ph type="sldImg"/>
          </p:nvPr>
        </p:nvSpPr>
        <p:spPr>
          <a:xfrm>
            <a:off x="0" y="0"/>
            <a:ext cx="0" cy="0"/>
          </a:xfrm>
          <a:prstGeom prst="rect">
            <a:avLst/>
          </a:prstGeom>
          <a:ln w="0">
            <a:noFill/>
          </a:ln>
        </p:spPr>
      </p:sp>
      <p:sp>
        <p:nvSpPr>
          <p:cNvPr id="82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25" name="PlaceHolder 3"/>
          <p:cNvSpPr>
            <a:spLocks noGrp="1"/>
          </p:cNvSpPr>
          <p:nvPr>
            <p:ph type="sldNum" idx="1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594D3FB5-45DD-4E15-BAD0-000F1251415D}"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PlaceHolder 1"/>
          <p:cNvSpPr>
            <a:spLocks noGrp="1"/>
          </p:cNvSpPr>
          <p:nvPr>
            <p:ph type="sldImg"/>
          </p:nvPr>
        </p:nvSpPr>
        <p:spPr>
          <a:xfrm>
            <a:off x="0" y="0"/>
            <a:ext cx="0" cy="0"/>
          </a:xfrm>
          <a:prstGeom prst="rect">
            <a:avLst/>
          </a:prstGeom>
          <a:ln w="0">
            <a:noFill/>
          </a:ln>
        </p:spPr>
      </p:sp>
      <p:sp>
        <p:nvSpPr>
          <p:cNvPr id="82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28" name="PlaceHolder 3"/>
          <p:cNvSpPr>
            <a:spLocks noGrp="1"/>
          </p:cNvSpPr>
          <p:nvPr>
            <p:ph type="sldNum" idx="1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B4C41199-E4B3-4DDD-83E0-F081B3C79862}"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9" name="PlaceHolder 1"/>
          <p:cNvSpPr>
            <a:spLocks noGrp="1"/>
          </p:cNvSpPr>
          <p:nvPr>
            <p:ph type="sldImg"/>
          </p:nvPr>
        </p:nvSpPr>
        <p:spPr>
          <a:xfrm>
            <a:off x="0" y="0"/>
            <a:ext cx="0" cy="0"/>
          </a:xfrm>
          <a:prstGeom prst="rect">
            <a:avLst/>
          </a:prstGeom>
          <a:ln w="0">
            <a:noFill/>
          </a:ln>
        </p:spPr>
      </p:sp>
      <p:sp>
        <p:nvSpPr>
          <p:cNvPr id="83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31" name="PlaceHolder 3"/>
          <p:cNvSpPr>
            <a:spLocks noGrp="1"/>
          </p:cNvSpPr>
          <p:nvPr>
            <p:ph type="sldNum" idx="2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17B8857-035B-4F23-AC60-772C928F7A2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2" name="PlaceHolder 1"/>
          <p:cNvSpPr>
            <a:spLocks noGrp="1"/>
          </p:cNvSpPr>
          <p:nvPr>
            <p:ph type="sldImg"/>
          </p:nvPr>
        </p:nvSpPr>
        <p:spPr>
          <a:xfrm>
            <a:off x="0" y="0"/>
            <a:ext cx="0" cy="0"/>
          </a:xfrm>
          <a:prstGeom prst="rect">
            <a:avLst/>
          </a:prstGeom>
          <a:ln w="0">
            <a:noFill/>
          </a:ln>
        </p:spPr>
      </p:sp>
      <p:sp>
        <p:nvSpPr>
          <p:cNvPr id="83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34" name="PlaceHolder 3"/>
          <p:cNvSpPr>
            <a:spLocks noGrp="1"/>
          </p:cNvSpPr>
          <p:nvPr>
            <p:ph type="sldNum" idx="2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389846B7-86D6-44AF-A0F7-740D68474BCB}"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5" name="PlaceHolder 1"/>
          <p:cNvSpPr>
            <a:spLocks noGrp="1"/>
          </p:cNvSpPr>
          <p:nvPr>
            <p:ph type="sldImg"/>
          </p:nvPr>
        </p:nvSpPr>
        <p:spPr>
          <a:xfrm>
            <a:off x="0" y="0"/>
            <a:ext cx="0" cy="0"/>
          </a:xfrm>
          <a:prstGeom prst="rect">
            <a:avLst/>
          </a:prstGeom>
          <a:ln w="0">
            <a:noFill/>
          </a:ln>
        </p:spPr>
      </p:sp>
      <p:sp>
        <p:nvSpPr>
          <p:cNvPr id="83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37" name="PlaceHolder 3"/>
          <p:cNvSpPr>
            <a:spLocks noGrp="1"/>
          </p:cNvSpPr>
          <p:nvPr>
            <p:ph type="sldNum" idx="2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439BD31-AD23-456A-9331-B79D6D8F567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PlaceHolder 1"/>
          <p:cNvSpPr>
            <a:spLocks noGrp="1"/>
          </p:cNvSpPr>
          <p:nvPr>
            <p:ph type="sldImg"/>
          </p:nvPr>
        </p:nvSpPr>
        <p:spPr>
          <a:xfrm>
            <a:off x="0" y="0"/>
            <a:ext cx="0" cy="0"/>
          </a:xfrm>
          <a:prstGeom prst="rect">
            <a:avLst/>
          </a:prstGeom>
          <a:ln w="0">
            <a:noFill/>
          </a:ln>
        </p:spPr>
      </p:sp>
      <p:sp>
        <p:nvSpPr>
          <p:cNvPr id="83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40" name="PlaceHolder 3"/>
          <p:cNvSpPr>
            <a:spLocks noGrp="1"/>
          </p:cNvSpPr>
          <p:nvPr>
            <p:ph type="sldNum" idx="2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1C49BA75-851C-4706-8D9B-7C5A9E78A9A0}"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1" name="PlaceHolder 1"/>
          <p:cNvSpPr>
            <a:spLocks noGrp="1"/>
          </p:cNvSpPr>
          <p:nvPr>
            <p:ph type="sldImg"/>
          </p:nvPr>
        </p:nvSpPr>
        <p:spPr>
          <a:xfrm>
            <a:off x="0" y="0"/>
            <a:ext cx="0" cy="0"/>
          </a:xfrm>
          <a:prstGeom prst="rect">
            <a:avLst/>
          </a:prstGeom>
          <a:ln w="0">
            <a:noFill/>
          </a:ln>
        </p:spPr>
      </p:sp>
      <p:sp>
        <p:nvSpPr>
          <p:cNvPr id="84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43" name="PlaceHolder 3"/>
          <p:cNvSpPr>
            <a:spLocks noGrp="1"/>
          </p:cNvSpPr>
          <p:nvPr>
            <p:ph type="sldNum" idx="2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E646CA3C-30E1-49EF-815A-CE53169F36C7}"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4" name="PlaceHolder 1"/>
          <p:cNvSpPr>
            <a:spLocks noGrp="1"/>
          </p:cNvSpPr>
          <p:nvPr>
            <p:ph type="sldImg"/>
          </p:nvPr>
        </p:nvSpPr>
        <p:spPr>
          <a:xfrm>
            <a:off x="0" y="0"/>
            <a:ext cx="0" cy="0"/>
          </a:xfrm>
          <a:prstGeom prst="rect">
            <a:avLst/>
          </a:prstGeom>
          <a:ln w="0">
            <a:noFill/>
          </a:ln>
        </p:spPr>
      </p:sp>
      <p:sp>
        <p:nvSpPr>
          <p:cNvPr id="84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46" name="PlaceHolder 3"/>
          <p:cNvSpPr>
            <a:spLocks noGrp="1"/>
          </p:cNvSpPr>
          <p:nvPr>
            <p:ph type="sldNum" idx="2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6181A49-FEAC-42E7-9A8F-EE1DFFA60D9D}"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7" name="PlaceHolder 1"/>
          <p:cNvSpPr>
            <a:spLocks noGrp="1"/>
          </p:cNvSpPr>
          <p:nvPr>
            <p:ph type="sldImg"/>
          </p:nvPr>
        </p:nvSpPr>
        <p:spPr>
          <a:xfrm>
            <a:off x="0" y="0"/>
            <a:ext cx="0" cy="0"/>
          </a:xfrm>
          <a:prstGeom prst="rect">
            <a:avLst/>
          </a:prstGeom>
          <a:ln w="0">
            <a:noFill/>
          </a:ln>
        </p:spPr>
      </p:sp>
      <p:sp>
        <p:nvSpPr>
          <p:cNvPr id="84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49" name="PlaceHolder 3"/>
          <p:cNvSpPr>
            <a:spLocks noGrp="1"/>
          </p:cNvSpPr>
          <p:nvPr>
            <p:ph type="sldNum" idx="2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207BFF4-BAE3-4EE3-B1DF-21248EDC82FA}"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0" name="PlaceHolder 1"/>
          <p:cNvSpPr>
            <a:spLocks noGrp="1"/>
          </p:cNvSpPr>
          <p:nvPr>
            <p:ph type="sldImg"/>
          </p:nvPr>
        </p:nvSpPr>
        <p:spPr>
          <a:xfrm>
            <a:off x="0" y="0"/>
            <a:ext cx="0" cy="0"/>
          </a:xfrm>
          <a:prstGeom prst="rect">
            <a:avLst/>
          </a:prstGeom>
          <a:ln w="0">
            <a:noFill/>
          </a:ln>
        </p:spPr>
      </p:sp>
      <p:sp>
        <p:nvSpPr>
          <p:cNvPr id="85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52" name="PlaceHolder 3"/>
          <p:cNvSpPr>
            <a:spLocks noGrp="1"/>
          </p:cNvSpPr>
          <p:nvPr>
            <p:ph type="sldNum" idx="2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17351EA6-57D5-4712-9870-BCBE7EBFB362}"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3" name="PlaceHolder 1"/>
          <p:cNvSpPr>
            <a:spLocks noGrp="1"/>
          </p:cNvSpPr>
          <p:nvPr>
            <p:ph type="sldImg"/>
          </p:nvPr>
        </p:nvSpPr>
        <p:spPr>
          <a:xfrm>
            <a:off x="0" y="0"/>
            <a:ext cx="0" cy="0"/>
          </a:xfrm>
          <a:prstGeom prst="rect">
            <a:avLst/>
          </a:prstGeom>
          <a:ln w="0">
            <a:noFill/>
          </a:ln>
        </p:spPr>
      </p:sp>
      <p:sp>
        <p:nvSpPr>
          <p:cNvPr id="85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55" name="PlaceHolder 3"/>
          <p:cNvSpPr>
            <a:spLocks noGrp="1"/>
          </p:cNvSpPr>
          <p:nvPr>
            <p:ph type="sldNum" idx="2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19E9DAD-5767-4EE9-8894-B867709B5ACA}"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6" name="PlaceHolder 1"/>
          <p:cNvSpPr>
            <a:spLocks noGrp="1"/>
          </p:cNvSpPr>
          <p:nvPr>
            <p:ph type="sldImg"/>
          </p:nvPr>
        </p:nvSpPr>
        <p:spPr>
          <a:xfrm>
            <a:off x="0" y="0"/>
            <a:ext cx="0" cy="0"/>
          </a:xfrm>
          <a:prstGeom prst="rect">
            <a:avLst/>
          </a:prstGeom>
          <a:ln w="0">
            <a:noFill/>
          </a:ln>
        </p:spPr>
      </p:sp>
      <p:sp>
        <p:nvSpPr>
          <p:cNvPr id="85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58" name="PlaceHolder 3"/>
          <p:cNvSpPr>
            <a:spLocks noGrp="1"/>
          </p:cNvSpPr>
          <p:nvPr>
            <p:ph type="sldNum" idx="2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A6F2B05-2848-491F-B085-BC5A3D52A540}"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9" name="PlaceHolder 1"/>
          <p:cNvSpPr>
            <a:spLocks noGrp="1"/>
          </p:cNvSpPr>
          <p:nvPr>
            <p:ph type="sldImg"/>
          </p:nvPr>
        </p:nvSpPr>
        <p:spPr>
          <a:xfrm>
            <a:off x="0" y="0"/>
            <a:ext cx="0" cy="0"/>
          </a:xfrm>
          <a:prstGeom prst="rect">
            <a:avLst/>
          </a:prstGeom>
          <a:ln w="0">
            <a:noFill/>
          </a:ln>
        </p:spPr>
      </p:sp>
      <p:sp>
        <p:nvSpPr>
          <p:cNvPr id="86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61" name="PlaceHolder 3"/>
          <p:cNvSpPr>
            <a:spLocks noGrp="1"/>
          </p:cNvSpPr>
          <p:nvPr>
            <p:ph type="sldNum" idx="3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776B8FDF-E4B3-4AC8-A255-5B9BD4B2F8A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2" name="PlaceHolder 1"/>
          <p:cNvSpPr>
            <a:spLocks noGrp="1"/>
          </p:cNvSpPr>
          <p:nvPr>
            <p:ph type="sldImg"/>
          </p:nvPr>
        </p:nvSpPr>
        <p:spPr>
          <a:xfrm>
            <a:off x="0" y="0"/>
            <a:ext cx="0" cy="0"/>
          </a:xfrm>
          <a:prstGeom prst="rect">
            <a:avLst/>
          </a:prstGeom>
          <a:ln w="0">
            <a:noFill/>
          </a:ln>
        </p:spPr>
      </p:sp>
      <p:sp>
        <p:nvSpPr>
          <p:cNvPr id="86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64" name="PlaceHolder 3"/>
          <p:cNvSpPr>
            <a:spLocks noGrp="1"/>
          </p:cNvSpPr>
          <p:nvPr>
            <p:ph type="sldNum" idx="3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B0EAA15-E387-4928-B8AA-E6E591A3893D}"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4" name="PlaceHolder 1"/>
          <p:cNvSpPr>
            <a:spLocks noGrp="1"/>
          </p:cNvSpPr>
          <p:nvPr>
            <p:ph type="sldImg"/>
          </p:nvPr>
        </p:nvSpPr>
        <p:spPr>
          <a:xfrm>
            <a:off x="0" y="0"/>
            <a:ext cx="0" cy="0"/>
          </a:xfrm>
          <a:prstGeom prst="rect">
            <a:avLst/>
          </a:prstGeom>
          <a:ln w="0">
            <a:noFill/>
          </a:ln>
        </p:spPr>
      </p:sp>
      <p:sp>
        <p:nvSpPr>
          <p:cNvPr id="78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786" name="PlaceHolder 3"/>
          <p:cNvSpPr>
            <a:spLocks noGrp="1"/>
          </p:cNvSpPr>
          <p:nvPr>
            <p:ph type="sldNum" idx="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7C1E5FB4-DB50-4248-8F56-3A0950E166A4}"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5" name="PlaceHolder 1"/>
          <p:cNvSpPr>
            <a:spLocks noGrp="1"/>
          </p:cNvSpPr>
          <p:nvPr>
            <p:ph type="sldImg"/>
          </p:nvPr>
        </p:nvSpPr>
        <p:spPr>
          <a:xfrm>
            <a:off x="0" y="0"/>
            <a:ext cx="0" cy="0"/>
          </a:xfrm>
          <a:prstGeom prst="rect">
            <a:avLst/>
          </a:prstGeom>
          <a:ln w="0">
            <a:noFill/>
          </a:ln>
        </p:spPr>
      </p:sp>
      <p:sp>
        <p:nvSpPr>
          <p:cNvPr id="86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67" name="PlaceHolder 3"/>
          <p:cNvSpPr>
            <a:spLocks noGrp="1"/>
          </p:cNvSpPr>
          <p:nvPr>
            <p:ph type="sldNum" idx="3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69F3808A-E938-400D-A666-4A63D1511664}"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68" name="PlaceHolder 1"/>
          <p:cNvSpPr>
            <a:spLocks noGrp="1"/>
          </p:cNvSpPr>
          <p:nvPr>
            <p:ph type="sldImg"/>
          </p:nvPr>
        </p:nvSpPr>
        <p:spPr>
          <a:xfrm>
            <a:off x="0" y="0"/>
            <a:ext cx="0" cy="0"/>
          </a:xfrm>
          <a:prstGeom prst="rect">
            <a:avLst/>
          </a:prstGeom>
          <a:ln w="0">
            <a:noFill/>
          </a:ln>
        </p:spPr>
      </p:sp>
      <p:sp>
        <p:nvSpPr>
          <p:cNvPr id="86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70" name="PlaceHolder 3"/>
          <p:cNvSpPr>
            <a:spLocks noGrp="1"/>
          </p:cNvSpPr>
          <p:nvPr>
            <p:ph type="sldNum" idx="3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766827D5-7FBF-4F37-B04E-D5A8612C3B1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1" name="PlaceHolder 1"/>
          <p:cNvSpPr>
            <a:spLocks noGrp="1"/>
          </p:cNvSpPr>
          <p:nvPr>
            <p:ph type="sldImg"/>
          </p:nvPr>
        </p:nvSpPr>
        <p:spPr>
          <a:xfrm>
            <a:off x="0" y="0"/>
            <a:ext cx="0" cy="0"/>
          </a:xfrm>
          <a:prstGeom prst="rect">
            <a:avLst/>
          </a:prstGeom>
          <a:ln w="0">
            <a:noFill/>
          </a:ln>
        </p:spPr>
      </p:sp>
      <p:sp>
        <p:nvSpPr>
          <p:cNvPr id="87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73" name="PlaceHolder 3"/>
          <p:cNvSpPr>
            <a:spLocks noGrp="1"/>
          </p:cNvSpPr>
          <p:nvPr>
            <p:ph type="sldNum" idx="3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05A29CD1-5D9F-4D03-AB51-68689952C1B5}"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4" name="PlaceHolder 1"/>
          <p:cNvSpPr>
            <a:spLocks noGrp="1"/>
          </p:cNvSpPr>
          <p:nvPr>
            <p:ph type="sldImg"/>
          </p:nvPr>
        </p:nvSpPr>
        <p:spPr>
          <a:xfrm>
            <a:off x="0" y="0"/>
            <a:ext cx="0" cy="0"/>
          </a:xfrm>
          <a:prstGeom prst="rect">
            <a:avLst/>
          </a:prstGeom>
          <a:ln w="0">
            <a:noFill/>
          </a:ln>
        </p:spPr>
      </p:sp>
      <p:sp>
        <p:nvSpPr>
          <p:cNvPr id="87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76" name="PlaceHolder 3"/>
          <p:cNvSpPr>
            <a:spLocks noGrp="1"/>
          </p:cNvSpPr>
          <p:nvPr>
            <p:ph type="sldNum" idx="3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28EA9A8-1EDC-4A4E-92B6-45D9157035AC}"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7" name="PlaceHolder 1"/>
          <p:cNvSpPr>
            <a:spLocks noGrp="1"/>
          </p:cNvSpPr>
          <p:nvPr>
            <p:ph type="sldImg"/>
          </p:nvPr>
        </p:nvSpPr>
        <p:spPr>
          <a:xfrm>
            <a:off x="0" y="0"/>
            <a:ext cx="0" cy="0"/>
          </a:xfrm>
          <a:prstGeom prst="rect">
            <a:avLst/>
          </a:prstGeom>
          <a:ln w="0">
            <a:noFill/>
          </a:ln>
        </p:spPr>
      </p:sp>
      <p:sp>
        <p:nvSpPr>
          <p:cNvPr id="87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79" name="PlaceHolder 3"/>
          <p:cNvSpPr>
            <a:spLocks noGrp="1"/>
          </p:cNvSpPr>
          <p:nvPr>
            <p:ph type="sldNum" idx="3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35787F09-3183-4CE7-BA7E-C1255C62C09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0" name="PlaceHolder 1"/>
          <p:cNvSpPr>
            <a:spLocks noGrp="1"/>
          </p:cNvSpPr>
          <p:nvPr>
            <p:ph type="sldImg"/>
          </p:nvPr>
        </p:nvSpPr>
        <p:spPr>
          <a:xfrm>
            <a:off x="0" y="0"/>
            <a:ext cx="0" cy="0"/>
          </a:xfrm>
          <a:prstGeom prst="rect">
            <a:avLst/>
          </a:prstGeom>
          <a:ln w="0">
            <a:noFill/>
          </a:ln>
        </p:spPr>
      </p:sp>
      <p:sp>
        <p:nvSpPr>
          <p:cNvPr id="88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82" name="PlaceHolder 3"/>
          <p:cNvSpPr>
            <a:spLocks noGrp="1"/>
          </p:cNvSpPr>
          <p:nvPr>
            <p:ph type="sldNum" idx="3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7C5B6B2-323E-4EDA-9EAE-45E0167B11DC}"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3" name="PlaceHolder 1"/>
          <p:cNvSpPr>
            <a:spLocks noGrp="1"/>
          </p:cNvSpPr>
          <p:nvPr>
            <p:ph type="sldImg"/>
          </p:nvPr>
        </p:nvSpPr>
        <p:spPr>
          <a:xfrm>
            <a:off x="0" y="0"/>
            <a:ext cx="0" cy="0"/>
          </a:xfrm>
          <a:prstGeom prst="rect">
            <a:avLst/>
          </a:prstGeom>
          <a:ln w="0">
            <a:noFill/>
          </a:ln>
        </p:spPr>
      </p:sp>
      <p:sp>
        <p:nvSpPr>
          <p:cNvPr id="88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85" name="PlaceHolder 3"/>
          <p:cNvSpPr>
            <a:spLocks noGrp="1"/>
          </p:cNvSpPr>
          <p:nvPr>
            <p:ph type="sldNum" idx="3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7BF8A6F-4A85-46E8-B01B-3BFDDBA40A2D}"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6" name="PlaceHolder 1"/>
          <p:cNvSpPr>
            <a:spLocks noGrp="1"/>
          </p:cNvSpPr>
          <p:nvPr>
            <p:ph type="sldImg"/>
          </p:nvPr>
        </p:nvSpPr>
        <p:spPr>
          <a:xfrm>
            <a:off x="0" y="0"/>
            <a:ext cx="0" cy="0"/>
          </a:xfrm>
          <a:prstGeom prst="rect">
            <a:avLst/>
          </a:prstGeom>
          <a:ln w="0">
            <a:noFill/>
          </a:ln>
        </p:spPr>
      </p:sp>
      <p:sp>
        <p:nvSpPr>
          <p:cNvPr id="88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88" name="PlaceHolder 3"/>
          <p:cNvSpPr>
            <a:spLocks noGrp="1"/>
          </p:cNvSpPr>
          <p:nvPr>
            <p:ph type="sldNum" idx="3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95AE1D8-EEC7-43B5-B026-32986759AAB0}"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9" name="PlaceHolder 1"/>
          <p:cNvSpPr>
            <a:spLocks noGrp="1"/>
          </p:cNvSpPr>
          <p:nvPr>
            <p:ph type="sldImg"/>
          </p:nvPr>
        </p:nvSpPr>
        <p:spPr>
          <a:xfrm>
            <a:off x="0" y="0"/>
            <a:ext cx="0" cy="0"/>
          </a:xfrm>
          <a:prstGeom prst="rect">
            <a:avLst/>
          </a:prstGeom>
          <a:ln w="0">
            <a:noFill/>
          </a:ln>
        </p:spPr>
      </p:sp>
      <p:sp>
        <p:nvSpPr>
          <p:cNvPr id="89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91" name="PlaceHolder 3"/>
          <p:cNvSpPr>
            <a:spLocks noGrp="1"/>
          </p:cNvSpPr>
          <p:nvPr>
            <p:ph type="sldNum" idx="4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B647CCD-673C-4C1A-A825-9D7F18C76042}"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3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2" name="PlaceHolder 1"/>
          <p:cNvSpPr>
            <a:spLocks noGrp="1"/>
          </p:cNvSpPr>
          <p:nvPr>
            <p:ph type="sldImg"/>
          </p:nvPr>
        </p:nvSpPr>
        <p:spPr>
          <a:xfrm>
            <a:off x="0" y="0"/>
            <a:ext cx="0" cy="0"/>
          </a:xfrm>
          <a:prstGeom prst="rect">
            <a:avLst/>
          </a:prstGeom>
          <a:ln w="0">
            <a:noFill/>
          </a:ln>
        </p:spPr>
      </p:sp>
      <p:sp>
        <p:nvSpPr>
          <p:cNvPr id="89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94" name="PlaceHolder 3"/>
          <p:cNvSpPr>
            <a:spLocks noGrp="1"/>
          </p:cNvSpPr>
          <p:nvPr>
            <p:ph type="sldNum" idx="4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A44DAA1-9192-426A-950F-BF205C0C00EA}"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7" name="PlaceHolder 1"/>
          <p:cNvSpPr>
            <a:spLocks noGrp="1"/>
          </p:cNvSpPr>
          <p:nvPr>
            <p:ph type="sldImg"/>
          </p:nvPr>
        </p:nvSpPr>
        <p:spPr>
          <a:xfrm>
            <a:off x="0" y="0"/>
            <a:ext cx="0" cy="0"/>
          </a:xfrm>
          <a:prstGeom prst="rect">
            <a:avLst/>
          </a:prstGeom>
          <a:ln w="0">
            <a:noFill/>
          </a:ln>
        </p:spPr>
      </p:sp>
      <p:sp>
        <p:nvSpPr>
          <p:cNvPr id="78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789" name="PlaceHolder 3"/>
          <p:cNvSpPr>
            <a:spLocks noGrp="1"/>
          </p:cNvSpPr>
          <p:nvPr>
            <p:ph type="sldNum" idx="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925192C-0937-4CDC-BE73-0800A1386C4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5" name="PlaceHolder 1"/>
          <p:cNvSpPr>
            <a:spLocks noGrp="1"/>
          </p:cNvSpPr>
          <p:nvPr>
            <p:ph type="sldImg"/>
          </p:nvPr>
        </p:nvSpPr>
        <p:spPr>
          <a:xfrm>
            <a:off x="0" y="0"/>
            <a:ext cx="0" cy="0"/>
          </a:xfrm>
          <a:prstGeom prst="rect">
            <a:avLst/>
          </a:prstGeom>
          <a:ln w="0">
            <a:noFill/>
          </a:ln>
        </p:spPr>
      </p:sp>
      <p:sp>
        <p:nvSpPr>
          <p:cNvPr id="89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97" name="PlaceHolder 3"/>
          <p:cNvSpPr>
            <a:spLocks noGrp="1"/>
          </p:cNvSpPr>
          <p:nvPr>
            <p:ph type="sldNum" idx="4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4C5FA045-A354-4DE3-B714-57FEB592AC37}"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8" name="PlaceHolder 1"/>
          <p:cNvSpPr>
            <a:spLocks noGrp="1"/>
          </p:cNvSpPr>
          <p:nvPr>
            <p:ph type="sldImg"/>
          </p:nvPr>
        </p:nvSpPr>
        <p:spPr>
          <a:xfrm>
            <a:off x="0" y="0"/>
            <a:ext cx="0" cy="0"/>
          </a:xfrm>
          <a:prstGeom prst="rect">
            <a:avLst/>
          </a:prstGeom>
          <a:ln w="0">
            <a:noFill/>
          </a:ln>
        </p:spPr>
      </p:sp>
      <p:sp>
        <p:nvSpPr>
          <p:cNvPr id="89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00" name="PlaceHolder 3"/>
          <p:cNvSpPr>
            <a:spLocks noGrp="1"/>
          </p:cNvSpPr>
          <p:nvPr>
            <p:ph type="sldNum" idx="4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4222AB4E-3BE4-49E2-B92F-94A94CCC6B7D}"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1" name="PlaceHolder 1"/>
          <p:cNvSpPr>
            <a:spLocks noGrp="1"/>
          </p:cNvSpPr>
          <p:nvPr>
            <p:ph type="sldImg"/>
          </p:nvPr>
        </p:nvSpPr>
        <p:spPr>
          <a:xfrm>
            <a:off x="0" y="0"/>
            <a:ext cx="0" cy="0"/>
          </a:xfrm>
          <a:prstGeom prst="rect">
            <a:avLst/>
          </a:prstGeom>
          <a:ln w="0">
            <a:noFill/>
          </a:ln>
        </p:spPr>
      </p:sp>
      <p:sp>
        <p:nvSpPr>
          <p:cNvPr id="90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03" name="PlaceHolder 3"/>
          <p:cNvSpPr>
            <a:spLocks noGrp="1"/>
          </p:cNvSpPr>
          <p:nvPr>
            <p:ph type="sldNum" idx="4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38FCC1B-CA70-4875-889D-00030255E46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4" name="PlaceHolder 1"/>
          <p:cNvSpPr>
            <a:spLocks noGrp="1"/>
          </p:cNvSpPr>
          <p:nvPr>
            <p:ph type="sldImg"/>
          </p:nvPr>
        </p:nvSpPr>
        <p:spPr>
          <a:xfrm>
            <a:off x="0" y="0"/>
            <a:ext cx="0" cy="0"/>
          </a:xfrm>
          <a:prstGeom prst="rect">
            <a:avLst/>
          </a:prstGeom>
          <a:ln w="0">
            <a:noFill/>
          </a:ln>
        </p:spPr>
      </p:sp>
      <p:sp>
        <p:nvSpPr>
          <p:cNvPr id="90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06" name="PlaceHolder 3"/>
          <p:cNvSpPr>
            <a:spLocks noGrp="1"/>
          </p:cNvSpPr>
          <p:nvPr>
            <p:ph type="sldNum" idx="4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00BFDCB-136A-45C8-ABAA-44708CEE17B4}"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7" name="PlaceHolder 1"/>
          <p:cNvSpPr>
            <a:spLocks noGrp="1"/>
          </p:cNvSpPr>
          <p:nvPr>
            <p:ph type="sldImg"/>
          </p:nvPr>
        </p:nvSpPr>
        <p:spPr>
          <a:xfrm>
            <a:off x="0" y="0"/>
            <a:ext cx="0" cy="0"/>
          </a:xfrm>
          <a:prstGeom prst="rect">
            <a:avLst/>
          </a:prstGeom>
          <a:ln w="0">
            <a:noFill/>
          </a:ln>
        </p:spPr>
      </p:sp>
      <p:sp>
        <p:nvSpPr>
          <p:cNvPr id="90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09" name="PlaceHolder 3"/>
          <p:cNvSpPr>
            <a:spLocks noGrp="1"/>
          </p:cNvSpPr>
          <p:nvPr>
            <p:ph type="sldNum" idx="4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1C7BB906-F24D-43A2-91DC-44DC507149D4}"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0" name="PlaceHolder 1"/>
          <p:cNvSpPr>
            <a:spLocks noGrp="1"/>
          </p:cNvSpPr>
          <p:nvPr>
            <p:ph type="sldImg"/>
          </p:nvPr>
        </p:nvSpPr>
        <p:spPr>
          <a:xfrm>
            <a:off x="0" y="0"/>
            <a:ext cx="0" cy="0"/>
          </a:xfrm>
          <a:prstGeom prst="rect">
            <a:avLst/>
          </a:prstGeom>
          <a:ln w="0">
            <a:noFill/>
          </a:ln>
        </p:spPr>
      </p:sp>
      <p:sp>
        <p:nvSpPr>
          <p:cNvPr id="91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12" name="PlaceHolder 3"/>
          <p:cNvSpPr>
            <a:spLocks noGrp="1"/>
          </p:cNvSpPr>
          <p:nvPr>
            <p:ph type="sldNum" idx="4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49D3E8AC-761C-4BE3-BD92-39C4EC4E0CB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3" name="PlaceHolder 1"/>
          <p:cNvSpPr>
            <a:spLocks noGrp="1"/>
          </p:cNvSpPr>
          <p:nvPr>
            <p:ph type="sldImg"/>
          </p:nvPr>
        </p:nvSpPr>
        <p:spPr>
          <a:xfrm>
            <a:off x="0" y="0"/>
            <a:ext cx="0" cy="0"/>
          </a:xfrm>
          <a:prstGeom prst="rect">
            <a:avLst/>
          </a:prstGeom>
          <a:ln w="0">
            <a:noFill/>
          </a:ln>
        </p:spPr>
      </p:sp>
      <p:sp>
        <p:nvSpPr>
          <p:cNvPr id="91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15" name="PlaceHolder 3"/>
          <p:cNvSpPr>
            <a:spLocks noGrp="1"/>
          </p:cNvSpPr>
          <p:nvPr>
            <p:ph type="sldNum" idx="4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1EEAED79-128B-4E89-9A06-AB1FE4A84AB0}"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6" name="PlaceHolder 1"/>
          <p:cNvSpPr>
            <a:spLocks noGrp="1"/>
          </p:cNvSpPr>
          <p:nvPr>
            <p:ph type="sldImg"/>
          </p:nvPr>
        </p:nvSpPr>
        <p:spPr>
          <a:xfrm>
            <a:off x="0" y="0"/>
            <a:ext cx="0" cy="0"/>
          </a:xfrm>
          <a:prstGeom prst="rect">
            <a:avLst/>
          </a:prstGeom>
          <a:ln w="0">
            <a:noFill/>
          </a:ln>
        </p:spPr>
      </p:sp>
      <p:sp>
        <p:nvSpPr>
          <p:cNvPr id="91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18" name="PlaceHolder 3"/>
          <p:cNvSpPr>
            <a:spLocks noGrp="1"/>
          </p:cNvSpPr>
          <p:nvPr>
            <p:ph type="sldNum" idx="4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69EA8B58-109F-497B-A866-01694A1760FE}"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9" name="PlaceHolder 1"/>
          <p:cNvSpPr>
            <a:spLocks noGrp="1"/>
          </p:cNvSpPr>
          <p:nvPr>
            <p:ph type="sldImg"/>
          </p:nvPr>
        </p:nvSpPr>
        <p:spPr>
          <a:xfrm>
            <a:off x="0" y="0"/>
            <a:ext cx="0" cy="0"/>
          </a:xfrm>
          <a:prstGeom prst="rect">
            <a:avLst/>
          </a:prstGeom>
          <a:ln w="0">
            <a:noFill/>
          </a:ln>
        </p:spPr>
      </p:sp>
      <p:sp>
        <p:nvSpPr>
          <p:cNvPr id="92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21" name="PlaceHolder 3"/>
          <p:cNvSpPr>
            <a:spLocks noGrp="1"/>
          </p:cNvSpPr>
          <p:nvPr>
            <p:ph type="sldNum" idx="5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4AC24BC-6CC0-490A-B3DE-032707C32D84}"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4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2" name="PlaceHolder 1"/>
          <p:cNvSpPr>
            <a:spLocks noGrp="1"/>
          </p:cNvSpPr>
          <p:nvPr>
            <p:ph type="sldImg"/>
          </p:nvPr>
        </p:nvSpPr>
        <p:spPr>
          <a:xfrm>
            <a:off x="0" y="0"/>
            <a:ext cx="0" cy="0"/>
          </a:xfrm>
          <a:prstGeom prst="rect">
            <a:avLst/>
          </a:prstGeom>
          <a:ln w="0">
            <a:noFill/>
          </a:ln>
        </p:spPr>
      </p:sp>
      <p:sp>
        <p:nvSpPr>
          <p:cNvPr id="92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24" name="PlaceHolder 3"/>
          <p:cNvSpPr>
            <a:spLocks noGrp="1"/>
          </p:cNvSpPr>
          <p:nvPr>
            <p:ph type="sldNum" idx="5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4A778CA9-16B5-47A4-B9A6-EEFA207DA1EE}"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0" name="PlaceHolder 1"/>
          <p:cNvSpPr>
            <a:spLocks noGrp="1"/>
          </p:cNvSpPr>
          <p:nvPr>
            <p:ph type="sldImg"/>
          </p:nvPr>
        </p:nvSpPr>
        <p:spPr>
          <a:xfrm>
            <a:off x="0" y="0"/>
            <a:ext cx="0" cy="0"/>
          </a:xfrm>
          <a:prstGeom prst="rect">
            <a:avLst/>
          </a:prstGeom>
          <a:ln w="0">
            <a:noFill/>
          </a:ln>
        </p:spPr>
      </p:sp>
      <p:sp>
        <p:nvSpPr>
          <p:cNvPr id="79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792" name="PlaceHolder 3"/>
          <p:cNvSpPr>
            <a:spLocks noGrp="1"/>
          </p:cNvSpPr>
          <p:nvPr>
            <p:ph type="sldNum" idx="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E6AF864-3944-48A5-8324-94CC97464B50}"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5" name="PlaceHolder 1"/>
          <p:cNvSpPr>
            <a:spLocks noGrp="1"/>
          </p:cNvSpPr>
          <p:nvPr>
            <p:ph type="sldImg"/>
          </p:nvPr>
        </p:nvSpPr>
        <p:spPr>
          <a:xfrm>
            <a:off x="0" y="0"/>
            <a:ext cx="0" cy="0"/>
          </a:xfrm>
          <a:prstGeom prst="rect">
            <a:avLst/>
          </a:prstGeom>
          <a:ln w="0">
            <a:noFill/>
          </a:ln>
        </p:spPr>
      </p:sp>
      <p:sp>
        <p:nvSpPr>
          <p:cNvPr id="92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27" name="PlaceHolder 3"/>
          <p:cNvSpPr>
            <a:spLocks noGrp="1"/>
          </p:cNvSpPr>
          <p:nvPr>
            <p:ph type="sldNum" idx="5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63D3436-D41D-4BA3-BABD-BAB0A38D1155}"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28" name="PlaceHolder 1"/>
          <p:cNvSpPr>
            <a:spLocks noGrp="1"/>
          </p:cNvSpPr>
          <p:nvPr>
            <p:ph type="sldImg"/>
          </p:nvPr>
        </p:nvSpPr>
        <p:spPr>
          <a:xfrm>
            <a:off x="0" y="0"/>
            <a:ext cx="0" cy="0"/>
          </a:xfrm>
          <a:prstGeom prst="rect">
            <a:avLst/>
          </a:prstGeom>
          <a:ln w="0">
            <a:noFill/>
          </a:ln>
        </p:spPr>
      </p:sp>
      <p:sp>
        <p:nvSpPr>
          <p:cNvPr id="92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30" name="PlaceHolder 3"/>
          <p:cNvSpPr>
            <a:spLocks noGrp="1"/>
          </p:cNvSpPr>
          <p:nvPr>
            <p:ph type="sldNum" idx="5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2AF08C7-A4A2-4644-B5C4-DEC2B24DBEC6}"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1" name="PlaceHolder 1"/>
          <p:cNvSpPr>
            <a:spLocks noGrp="1"/>
          </p:cNvSpPr>
          <p:nvPr>
            <p:ph type="sldImg"/>
          </p:nvPr>
        </p:nvSpPr>
        <p:spPr>
          <a:xfrm>
            <a:off x="0" y="0"/>
            <a:ext cx="0" cy="0"/>
          </a:xfrm>
          <a:prstGeom prst="rect">
            <a:avLst/>
          </a:prstGeom>
          <a:ln w="0">
            <a:noFill/>
          </a:ln>
        </p:spPr>
      </p:sp>
      <p:sp>
        <p:nvSpPr>
          <p:cNvPr id="93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33" name="PlaceHolder 3"/>
          <p:cNvSpPr>
            <a:spLocks noGrp="1"/>
          </p:cNvSpPr>
          <p:nvPr>
            <p:ph type="sldNum" idx="5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2D1744E-6F3A-4B01-BFFB-C2E26BA3130A}"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4" name="PlaceHolder 1"/>
          <p:cNvSpPr>
            <a:spLocks noGrp="1"/>
          </p:cNvSpPr>
          <p:nvPr>
            <p:ph type="sldImg"/>
          </p:nvPr>
        </p:nvSpPr>
        <p:spPr>
          <a:xfrm>
            <a:off x="0" y="0"/>
            <a:ext cx="0" cy="0"/>
          </a:xfrm>
          <a:prstGeom prst="rect">
            <a:avLst/>
          </a:prstGeom>
          <a:ln w="0">
            <a:noFill/>
          </a:ln>
        </p:spPr>
      </p:sp>
      <p:sp>
        <p:nvSpPr>
          <p:cNvPr id="93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36" name="PlaceHolder 3"/>
          <p:cNvSpPr>
            <a:spLocks noGrp="1"/>
          </p:cNvSpPr>
          <p:nvPr>
            <p:ph type="sldNum" idx="5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2C0AB7C7-DA03-448A-AAC3-14C893738358}"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7" name="PlaceHolder 1"/>
          <p:cNvSpPr>
            <a:spLocks noGrp="1"/>
          </p:cNvSpPr>
          <p:nvPr>
            <p:ph type="sldImg"/>
          </p:nvPr>
        </p:nvSpPr>
        <p:spPr>
          <a:xfrm>
            <a:off x="0" y="0"/>
            <a:ext cx="0" cy="0"/>
          </a:xfrm>
          <a:prstGeom prst="rect">
            <a:avLst/>
          </a:prstGeom>
          <a:ln w="0">
            <a:noFill/>
          </a:ln>
        </p:spPr>
      </p:sp>
      <p:sp>
        <p:nvSpPr>
          <p:cNvPr id="93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39" name="PlaceHolder 3"/>
          <p:cNvSpPr>
            <a:spLocks noGrp="1"/>
          </p:cNvSpPr>
          <p:nvPr>
            <p:ph type="sldNum" idx="5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DAD0DAA3-921E-4BAE-9568-4257E96BB6DB}"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0" name="PlaceHolder 1"/>
          <p:cNvSpPr>
            <a:spLocks noGrp="1"/>
          </p:cNvSpPr>
          <p:nvPr>
            <p:ph type="sldImg"/>
          </p:nvPr>
        </p:nvSpPr>
        <p:spPr>
          <a:xfrm>
            <a:off x="0" y="0"/>
            <a:ext cx="0" cy="0"/>
          </a:xfrm>
          <a:prstGeom prst="rect">
            <a:avLst/>
          </a:prstGeom>
          <a:ln w="0">
            <a:noFill/>
          </a:ln>
        </p:spPr>
      </p:sp>
      <p:sp>
        <p:nvSpPr>
          <p:cNvPr id="941"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42" name="PlaceHolder 3"/>
          <p:cNvSpPr>
            <a:spLocks noGrp="1"/>
          </p:cNvSpPr>
          <p:nvPr>
            <p:ph type="sldNum" idx="57"/>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7A62307E-0004-4833-B838-9B6DEA620783}"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3" name="PlaceHolder 1"/>
          <p:cNvSpPr>
            <a:spLocks noGrp="1"/>
          </p:cNvSpPr>
          <p:nvPr>
            <p:ph type="sldImg"/>
          </p:nvPr>
        </p:nvSpPr>
        <p:spPr>
          <a:xfrm>
            <a:off x="0" y="0"/>
            <a:ext cx="0" cy="0"/>
          </a:xfrm>
          <a:prstGeom prst="rect">
            <a:avLst/>
          </a:prstGeom>
          <a:ln w="0">
            <a:noFill/>
          </a:ln>
        </p:spPr>
      </p:sp>
      <p:sp>
        <p:nvSpPr>
          <p:cNvPr id="94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45" name="PlaceHolder 3"/>
          <p:cNvSpPr>
            <a:spLocks noGrp="1"/>
          </p:cNvSpPr>
          <p:nvPr>
            <p:ph type="sldNum" idx="5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176169C-09BC-4615-871E-AF38AF948CEC}"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6" name="PlaceHolder 1"/>
          <p:cNvSpPr>
            <a:spLocks noGrp="1"/>
          </p:cNvSpPr>
          <p:nvPr>
            <p:ph type="sldImg"/>
          </p:nvPr>
        </p:nvSpPr>
        <p:spPr>
          <a:xfrm>
            <a:off x="0" y="0"/>
            <a:ext cx="0" cy="0"/>
          </a:xfrm>
          <a:prstGeom prst="rect">
            <a:avLst/>
          </a:prstGeom>
          <a:ln w="0">
            <a:noFill/>
          </a:ln>
        </p:spPr>
      </p:sp>
      <p:sp>
        <p:nvSpPr>
          <p:cNvPr id="94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48" name="PlaceHolder 3"/>
          <p:cNvSpPr>
            <a:spLocks noGrp="1"/>
          </p:cNvSpPr>
          <p:nvPr>
            <p:ph type="sldNum" idx="5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4CAAE99D-A585-4918-9B26-A3E92B17DBAC}"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9" name="PlaceHolder 1"/>
          <p:cNvSpPr>
            <a:spLocks noGrp="1"/>
          </p:cNvSpPr>
          <p:nvPr>
            <p:ph type="sldImg"/>
          </p:nvPr>
        </p:nvSpPr>
        <p:spPr>
          <a:xfrm>
            <a:off x="0" y="0"/>
            <a:ext cx="0" cy="0"/>
          </a:xfrm>
          <a:prstGeom prst="rect">
            <a:avLst/>
          </a:prstGeom>
          <a:ln w="0">
            <a:noFill/>
          </a:ln>
        </p:spPr>
      </p:sp>
      <p:sp>
        <p:nvSpPr>
          <p:cNvPr id="95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51" name="PlaceHolder 3"/>
          <p:cNvSpPr>
            <a:spLocks noGrp="1"/>
          </p:cNvSpPr>
          <p:nvPr>
            <p:ph type="sldNum" idx="6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B9659844-5110-4DAD-8CE4-C5E5D71305B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3" name="PlaceHolder 1"/>
          <p:cNvSpPr>
            <a:spLocks noGrp="1"/>
          </p:cNvSpPr>
          <p:nvPr>
            <p:ph type="sldImg"/>
          </p:nvPr>
        </p:nvSpPr>
        <p:spPr>
          <a:xfrm>
            <a:off x="0" y="0"/>
            <a:ext cx="0" cy="0"/>
          </a:xfrm>
          <a:prstGeom prst="rect">
            <a:avLst/>
          </a:prstGeom>
          <a:ln w="0">
            <a:noFill/>
          </a:ln>
        </p:spPr>
      </p:sp>
      <p:sp>
        <p:nvSpPr>
          <p:cNvPr id="794"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795" name="PlaceHolder 3"/>
          <p:cNvSpPr>
            <a:spLocks noGrp="1"/>
          </p:cNvSpPr>
          <p:nvPr>
            <p:ph type="sldNum" idx="8"/>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18C80D38-1912-44C8-BC99-CD5632ABB845}"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2" name="PlaceHolder 1"/>
          <p:cNvSpPr>
            <a:spLocks noGrp="1"/>
          </p:cNvSpPr>
          <p:nvPr>
            <p:ph type="sldImg"/>
          </p:nvPr>
        </p:nvSpPr>
        <p:spPr>
          <a:xfrm>
            <a:off x="0" y="0"/>
            <a:ext cx="0" cy="0"/>
          </a:xfrm>
          <a:prstGeom prst="rect">
            <a:avLst/>
          </a:prstGeom>
          <a:ln w="0">
            <a:noFill/>
          </a:ln>
        </p:spPr>
      </p:sp>
      <p:sp>
        <p:nvSpPr>
          <p:cNvPr id="95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54" name="PlaceHolder 3"/>
          <p:cNvSpPr>
            <a:spLocks noGrp="1"/>
          </p:cNvSpPr>
          <p:nvPr>
            <p:ph type="sldNum" idx="6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C5C1A238-749D-4AE8-B464-A3A3D784B863}"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5" name="PlaceHolder 1"/>
          <p:cNvSpPr>
            <a:spLocks noGrp="1"/>
          </p:cNvSpPr>
          <p:nvPr>
            <p:ph type="sldImg"/>
          </p:nvPr>
        </p:nvSpPr>
        <p:spPr>
          <a:xfrm>
            <a:off x="0" y="0"/>
            <a:ext cx="0" cy="0"/>
          </a:xfrm>
          <a:prstGeom prst="rect">
            <a:avLst/>
          </a:prstGeom>
          <a:ln w="0">
            <a:noFill/>
          </a:ln>
        </p:spPr>
      </p:sp>
      <p:sp>
        <p:nvSpPr>
          <p:cNvPr id="956"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57" name="PlaceHolder 3"/>
          <p:cNvSpPr>
            <a:spLocks noGrp="1"/>
          </p:cNvSpPr>
          <p:nvPr>
            <p:ph type="sldNum" idx="62"/>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B22FE5FB-263A-4923-AC6C-886A30841EA3}"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8" name="PlaceHolder 1"/>
          <p:cNvSpPr>
            <a:spLocks noGrp="1"/>
          </p:cNvSpPr>
          <p:nvPr>
            <p:ph type="sldImg"/>
          </p:nvPr>
        </p:nvSpPr>
        <p:spPr>
          <a:xfrm>
            <a:off x="0" y="0"/>
            <a:ext cx="0" cy="0"/>
          </a:xfrm>
          <a:prstGeom prst="rect">
            <a:avLst/>
          </a:prstGeom>
          <a:ln w="0">
            <a:noFill/>
          </a:ln>
        </p:spPr>
      </p:sp>
      <p:sp>
        <p:nvSpPr>
          <p:cNvPr id="959"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60" name="PlaceHolder 3"/>
          <p:cNvSpPr>
            <a:spLocks noGrp="1"/>
          </p:cNvSpPr>
          <p:nvPr>
            <p:ph type="sldNum" idx="63"/>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992D5865-9F7C-4780-BCF7-0A5E141E7C3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1" name="PlaceHolder 1"/>
          <p:cNvSpPr>
            <a:spLocks noGrp="1"/>
          </p:cNvSpPr>
          <p:nvPr>
            <p:ph type="sldImg"/>
          </p:nvPr>
        </p:nvSpPr>
        <p:spPr>
          <a:xfrm>
            <a:off x="0" y="0"/>
            <a:ext cx="0" cy="0"/>
          </a:xfrm>
          <a:prstGeom prst="rect">
            <a:avLst/>
          </a:prstGeom>
          <a:ln w="0">
            <a:noFill/>
          </a:ln>
        </p:spPr>
      </p:sp>
      <p:sp>
        <p:nvSpPr>
          <p:cNvPr id="962"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63" name="PlaceHolder 3"/>
          <p:cNvSpPr>
            <a:spLocks noGrp="1"/>
          </p:cNvSpPr>
          <p:nvPr>
            <p:ph type="sldNum" idx="64"/>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EF837CEB-DC46-43D4-8F90-12C8BEA3057F}"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4" name="PlaceHolder 1"/>
          <p:cNvSpPr>
            <a:spLocks noGrp="1"/>
          </p:cNvSpPr>
          <p:nvPr>
            <p:ph type="sldImg"/>
          </p:nvPr>
        </p:nvSpPr>
        <p:spPr>
          <a:xfrm>
            <a:off x="0" y="0"/>
            <a:ext cx="0" cy="0"/>
          </a:xfrm>
          <a:prstGeom prst="rect">
            <a:avLst/>
          </a:prstGeom>
          <a:ln w="0">
            <a:noFill/>
          </a:ln>
        </p:spPr>
      </p:sp>
      <p:sp>
        <p:nvSpPr>
          <p:cNvPr id="965"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66" name="PlaceHolder 3"/>
          <p:cNvSpPr>
            <a:spLocks noGrp="1"/>
          </p:cNvSpPr>
          <p:nvPr>
            <p:ph type="sldNum" idx="65"/>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80077289-729D-4B13-9FC9-6DEC9247BF59}"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7" name="PlaceHolder 1"/>
          <p:cNvSpPr>
            <a:spLocks noGrp="1"/>
          </p:cNvSpPr>
          <p:nvPr>
            <p:ph type="sldImg"/>
          </p:nvPr>
        </p:nvSpPr>
        <p:spPr>
          <a:xfrm>
            <a:off x="0" y="0"/>
            <a:ext cx="0" cy="0"/>
          </a:xfrm>
          <a:prstGeom prst="rect">
            <a:avLst/>
          </a:prstGeom>
          <a:ln w="0">
            <a:noFill/>
          </a:ln>
        </p:spPr>
      </p:sp>
      <p:sp>
        <p:nvSpPr>
          <p:cNvPr id="968"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969" name="PlaceHolder 3"/>
          <p:cNvSpPr>
            <a:spLocks noGrp="1"/>
          </p:cNvSpPr>
          <p:nvPr>
            <p:ph type="sldNum" idx="66"/>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AECC78F2-E3A4-42D1-9C8B-679AD5164E05}"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6" name="PlaceHolder 1"/>
          <p:cNvSpPr>
            <a:spLocks noGrp="1"/>
          </p:cNvSpPr>
          <p:nvPr>
            <p:ph type="sldImg"/>
          </p:nvPr>
        </p:nvSpPr>
        <p:spPr>
          <a:xfrm>
            <a:off x="0" y="0"/>
            <a:ext cx="0" cy="0"/>
          </a:xfrm>
          <a:prstGeom prst="rect">
            <a:avLst/>
          </a:prstGeom>
          <a:ln w="0">
            <a:noFill/>
          </a:ln>
        </p:spPr>
      </p:sp>
      <p:sp>
        <p:nvSpPr>
          <p:cNvPr id="797"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798" name="PlaceHolder 3"/>
          <p:cNvSpPr>
            <a:spLocks noGrp="1"/>
          </p:cNvSpPr>
          <p:nvPr>
            <p:ph type="sldNum" idx="9"/>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EB6089B6-153F-4A3B-AF8C-A7B3791D46FD}"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9" name="PlaceHolder 1"/>
          <p:cNvSpPr>
            <a:spLocks noGrp="1"/>
          </p:cNvSpPr>
          <p:nvPr>
            <p:ph type="sldImg"/>
          </p:nvPr>
        </p:nvSpPr>
        <p:spPr>
          <a:xfrm>
            <a:off x="0" y="0"/>
            <a:ext cx="0" cy="0"/>
          </a:xfrm>
          <a:prstGeom prst="rect">
            <a:avLst/>
          </a:prstGeom>
          <a:ln w="0">
            <a:noFill/>
          </a:ln>
        </p:spPr>
      </p:sp>
      <p:sp>
        <p:nvSpPr>
          <p:cNvPr id="800"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01" name="PlaceHolder 3"/>
          <p:cNvSpPr>
            <a:spLocks noGrp="1"/>
          </p:cNvSpPr>
          <p:nvPr>
            <p:ph type="sldNum" idx="10"/>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5D94DAF0-3784-4B66-9A61-9092C4A52736}"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2" name="PlaceHolder 1"/>
          <p:cNvSpPr>
            <a:spLocks noGrp="1"/>
          </p:cNvSpPr>
          <p:nvPr>
            <p:ph type="sldImg"/>
          </p:nvPr>
        </p:nvSpPr>
        <p:spPr>
          <a:xfrm>
            <a:off x="0" y="0"/>
            <a:ext cx="0" cy="0"/>
          </a:xfrm>
          <a:prstGeom prst="rect">
            <a:avLst/>
          </a:prstGeom>
          <a:ln w="0">
            <a:noFill/>
          </a:ln>
        </p:spPr>
      </p:sp>
      <p:sp>
        <p:nvSpPr>
          <p:cNvPr id="803" name="PlaceHolder 2"/>
          <p:cNvSpPr>
            <a:spLocks noGrp="1"/>
          </p:cNvSpPr>
          <p:nvPr>
            <p:ph type="body"/>
          </p:nvPr>
        </p:nvSpPr>
        <p:spPr>
          <a:xfrm>
            <a:off x="0" y="0"/>
            <a:ext cx="0" cy="0"/>
          </a:xfrm>
          <a:prstGeom prst="rect">
            <a:avLst/>
          </a:prstGeom>
          <a:noFill/>
          <a:ln w="0">
            <a:noFill/>
          </a:ln>
        </p:spPr>
        <p:txBody>
          <a:bodyPr lIns="90000" rIns="90000" tIns="-45000" bIns="-45000" anchor="t">
            <a:noAutofit/>
          </a:bodyPr>
          <a:p>
            <a:pPr marL="216000" indent="-216000">
              <a:buNone/>
            </a:pPr>
            <a:endParaRPr b="0" lang="en-US" sz="1800" strike="noStrike" u="none">
              <a:solidFill>
                <a:srgbClr val="000000"/>
              </a:solidFill>
              <a:uFillTx/>
              <a:latin typeface="Arial"/>
            </a:endParaRPr>
          </a:p>
        </p:txBody>
      </p:sp>
      <p:sp>
        <p:nvSpPr>
          <p:cNvPr id="804" name="PlaceHolder 3"/>
          <p:cNvSpPr>
            <a:spLocks noGrp="1"/>
          </p:cNvSpPr>
          <p:nvPr>
            <p:ph type="sldNum" idx="11"/>
          </p:nvPr>
        </p:nvSpPr>
        <p:spPr>
          <a:xfrm>
            <a:off x="0" y="0"/>
            <a:ext cx="0" cy="0"/>
          </a:xfrm>
          <a:prstGeom prst="rect">
            <a:avLst/>
          </a:prstGeom>
          <a:noFill/>
          <a:ln w="0">
            <a:noFill/>
          </a:ln>
        </p:spPr>
        <p:txBody>
          <a:bodyPr lIns="90000" rIns="90000" tIns="-45000" bIns="-45000" anchor="t">
            <a:noAutofit/>
          </a:bodyPr>
          <a:lstStyle>
            <a:lvl1pPr indent="0" defTabSz="914400">
              <a:lnSpc>
                <a:spcPct val="100000"/>
              </a:lnSpc>
              <a:buNone/>
              <a:defRPr b="0" lang="en-US" sz="1800" strike="noStrike" u="none">
                <a:solidFill>
                  <a:schemeClr val="dk1"/>
                </a:solidFill>
                <a:uFillTx/>
                <a:latin typeface="+mn-lt"/>
                <a:ea typeface="+mn-ea"/>
              </a:defRPr>
            </a:lvl1pPr>
          </a:lstStyle>
          <a:p>
            <a:pPr indent="0" defTabSz="914400">
              <a:lnSpc>
                <a:spcPct val="100000"/>
              </a:lnSpc>
              <a:buNone/>
            </a:pPr>
            <a:fld id="{2EAB1F6A-D169-4A7A-820B-79925B5AD771}" type="slidenum">
              <a:rPr b="0" lang="en-US" sz="1800" strike="noStrike" u="none">
                <a:solidFill>
                  <a:schemeClr val="dk1"/>
                </a:solidFill>
                <a:uFillTx/>
                <a:latin typeface="+mn-lt"/>
                <a:ea typeface="+mn-ea"/>
              </a:rPr>
              <a:t>&lt;number&gt;</a:t>
            </a:fld>
            <a:endParaRPr b="0" lang="en-US" sz="1800" strike="noStrike" u="none">
              <a:solidFill>
                <a:srgbClr val="000000"/>
              </a:solidFill>
              <a:uFillTx/>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1.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3.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4.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25.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26.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27.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28.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29.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0.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1.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2.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4.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5.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6.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37.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38.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39.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0.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1.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2.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3.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5.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6.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7.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8.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49.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0.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1.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2.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3.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4.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6.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7.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8.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9.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60.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DEFAULT">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7 master">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8 master">
    <p:spTree>
      <p:nvGrpSpPr>
        <p:cNvPr id="1" name=""/>
        <p:cNvGrpSpPr/>
        <p:nvPr/>
      </p:nvGrpSpPr>
      <p:grpSpPr>
        <a:xfrm>
          <a:off x="0" y="0"/>
          <a:ext cx="0" cy="0"/>
          <a:chOff x="0" y="0"/>
          <a:chExt cx="0" cy="0"/>
        </a:xfrm>
      </p:grpSpPr>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 master">
    <p:spTree>
      <p:nvGrpSpPr>
        <p:cNvPr id="1" name=""/>
        <p:cNvGrpSpPr/>
        <p:nvPr/>
      </p:nvGrpSpPr>
      <p:grpSpPr>
        <a:xfrm>
          <a:off x="0" y="0"/>
          <a:ext cx="0" cy="0"/>
          <a:chOff x="0" y="0"/>
          <a:chExt cx="0" cy="0"/>
        </a:xfrm>
      </p:grpSpPr>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9 master">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0 master">
    <p:spTree>
      <p:nvGrpSpPr>
        <p:cNvPr id="1" name=""/>
        <p:cNvGrpSpPr/>
        <p:nvPr/>
      </p:nvGrpSpPr>
      <p:grpSpPr>
        <a:xfrm>
          <a:off x="0" y="0"/>
          <a:ext cx="0" cy="0"/>
          <a:chOff x="0" y="0"/>
          <a:chExt cx="0" cy="0"/>
        </a:xfrm>
      </p:grpSpPr>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1 master">
    <p:spTree>
      <p:nvGrpSpPr>
        <p:cNvPr id="1" name=""/>
        <p:cNvGrpSpPr/>
        <p:nvPr/>
      </p:nvGrpSpPr>
      <p:grpSpPr>
        <a:xfrm>
          <a:off x="0" y="0"/>
          <a:ext cx="0" cy="0"/>
          <a:chOff x="0" y="0"/>
          <a:chExt cx="0" cy="0"/>
        </a:xfrm>
      </p:grpSpPr>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2 master">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3 master">
    <p:spTree>
      <p:nvGrpSpPr>
        <p:cNvPr id="1" name=""/>
        <p:cNvGrpSpPr/>
        <p:nvPr/>
      </p:nvGrpSpPr>
      <p:grpSpPr>
        <a:xfrm>
          <a:off x="0" y="0"/>
          <a:ext cx="0" cy="0"/>
          <a:chOff x="0" y="0"/>
          <a:chExt cx="0" cy="0"/>
        </a:xfrm>
      </p:grpSpPr>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4 master">
    <p:spTree>
      <p:nvGrpSpPr>
        <p:cNvPr id="1" name=""/>
        <p:cNvGrpSpPr/>
        <p:nvPr/>
      </p:nvGrpSpPr>
      <p:grpSpPr>
        <a:xfrm>
          <a:off x="0" y="0"/>
          <a:ext cx="0" cy="0"/>
          <a:chOff x="0" y="0"/>
          <a:chExt cx="0" cy="0"/>
        </a:xfrm>
      </p:grpSpPr>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5 master">
    <p:spTree>
      <p:nvGrpSpPr>
        <p:cNvPr id="1" name=""/>
        <p:cNvGrpSpPr/>
        <p:nvPr/>
      </p:nvGrpSpPr>
      <p:grpSpPr>
        <a:xfrm>
          <a:off x="0" y="0"/>
          <a:ext cx="0" cy="0"/>
          <a:chOff x="0" y="0"/>
          <a:chExt cx="0" cy="0"/>
        </a:xfrm>
      </p:grpSpPr>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9 master">
    <p:spTree>
      <p:nvGrpSpPr>
        <p:cNvPr id="1" name=""/>
        <p:cNvGrpSpPr/>
        <p:nvPr/>
      </p:nvGrpSpPr>
      <p:grpSpPr>
        <a:xfrm>
          <a:off x="0" y="0"/>
          <a:ext cx="0" cy="0"/>
          <a:chOff x="0" y="0"/>
          <a:chExt cx="0" cy="0"/>
        </a:xfrm>
      </p:grpSpPr>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6 master">
    <p:spTree>
      <p:nvGrpSpPr>
        <p:cNvPr id="1" name=""/>
        <p:cNvGrpSpPr/>
        <p:nvPr/>
      </p:nvGrpSpPr>
      <p:grpSpPr>
        <a:xfrm>
          <a:off x="0" y="0"/>
          <a:ext cx="0" cy="0"/>
          <a:chOff x="0" y="0"/>
          <a:chExt cx="0" cy="0"/>
        </a:xfrm>
      </p:grpSpPr>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7 master">
    <p:spTree>
      <p:nvGrpSpPr>
        <p:cNvPr id="1" name=""/>
        <p:cNvGrpSpPr/>
        <p:nvPr/>
      </p:nvGrpSpPr>
      <p:grpSpPr>
        <a:xfrm>
          <a:off x="0" y="0"/>
          <a:ext cx="0" cy="0"/>
          <a:chOff x="0" y="0"/>
          <a:chExt cx="0" cy="0"/>
        </a:xfrm>
      </p:grpSpPr>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8 master">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 master">
    <p:spTree>
      <p:nvGrpSpPr>
        <p:cNvPr id="1" name=""/>
        <p:cNvGrpSpPr/>
        <p:nvPr/>
      </p:nvGrpSpPr>
      <p:grpSpPr>
        <a:xfrm>
          <a:off x="0" y="0"/>
          <a:ext cx="0" cy="0"/>
          <a:chOff x="0" y="0"/>
          <a:chExt cx="0" cy="0"/>
        </a:xfrm>
      </p:grpSpPr>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29 master">
    <p:spTree>
      <p:nvGrpSpPr>
        <p:cNvPr id="1" name=""/>
        <p:cNvGrpSpPr/>
        <p:nvPr/>
      </p:nvGrpSpPr>
      <p:grpSpPr>
        <a:xfrm>
          <a:off x="0" y="0"/>
          <a:ext cx="0" cy="0"/>
          <a:chOff x="0" y="0"/>
          <a:chExt cx="0" cy="0"/>
        </a:xfrm>
      </p:grpSpPr>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0 master">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1 master">
    <p:spTree>
      <p:nvGrpSpPr>
        <p:cNvPr id="1" name=""/>
        <p:cNvGrpSpPr/>
        <p:nvPr/>
      </p:nvGrpSpPr>
      <p:grpSpPr>
        <a:xfrm>
          <a:off x="0" y="0"/>
          <a:ext cx="0" cy="0"/>
          <a:chOff x="0" y="0"/>
          <a:chExt cx="0" cy="0"/>
        </a:xfrm>
      </p:grpSpPr>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2 master">
    <p:spTree>
      <p:nvGrpSpPr>
        <p:cNvPr id="1" name=""/>
        <p:cNvGrpSpPr/>
        <p:nvPr/>
      </p:nvGrpSpPr>
      <p:grpSpPr>
        <a:xfrm>
          <a:off x="0" y="0"/>
          <a:ext cx="0" cy="0"/>
          <a:chOff x="0" y="0"/>
          <a:chExt cx="0" cy="0"/>
        </a:xfrm>
      </p:grpSpPr>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3 master">
    <p:spTree>
      <p:nvGrpSpPr>
        <p:cNvPr id="1" name=""/>
        <p:cNvGrpSpPr/>
        <p:nvPr/>
      </p:nvGrpSpPr>
      <p:grpSpPr>
        <a:xfrm>
          <a:off x="0" y="0"/>
          <a:ext cx="0" cy="0"/>
          <a:chOff x="0" y="0"/>
          <a:chExt cx="0" cy="0"/>
        </a:xfrm>
      </p:grpSpPr>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4 master">
    <p:spTree>
      <p:nvGrpSpPr>
        <p:cNvPr id="1" name=""/>
        <p:cNvGrpSpPr/>
        <p:nvPr/>
      </p:nvGrpSpPr>
      <p:grpSpPr>
        <a:xfrm>
          <a:off x="0" y="0"/>
          <a:ext cx="0" cy="0"/>
          <a:chOff x="0" y="0"/>
          <a:chExt cx="0" cy="0"/>
        </a:xfrm>
      </p:grpSpPr>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0 master">
    <p:spTree>
      <p:nvGrpSpPr>
        <p:cNvPr id="1" name=""/>
        <p:cNvGrpSpPr/>
        <p:nvPr/>
      </p:nvGrpSpPr>
      <p:grpSpPr>
        <a:xfrm>
          <a:off x="0" y="0"/>
          <a:ext cx="0" cy="0"/>
          <a:chOff x="0" y="0"/>
          <a:chExt cx="0" cy="0"/>
        </a:xfrm>
      </p:grpSpPr>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5 master">
    <p:spTree>
      <p:nvGrpSpPr>
        <p:cNvPr id="1" name=""/>
        <p:cNvGrpSpPr/>
        <p:nvPr/>
      </p:nvGrpSpPr>
      <p:grpSpPr>
        <a:xfrm>
          <a:off x="0" y="0"/>
          <a:ext cx="0" cy="0"/>
          <a:chOff x="0" y="0"/>
          <a:chExt cx="0" cy="0"/>
        </a:xfrm>
      </p:grpSpPr>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6 master">
    <p:spTree>
      <p:nvGrpSpPr>
        <p:cNvPr id="1" name=""/>
        <p:cNvGrpSpPr/>
        <p:nvPr/>
      </p:nvGrpSpPr>
      <p:grpSpPr>
        <a:xfrm>
          <a:off x="0" y="0"/>
          <a:ext cx="0" cy="0"/>
          <a:chOff x="0" y="0"/>
          <a:chExt cx="0" cy="0"/>
        </a:xfrm>
      </p:grpSpPr>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7 master">
    <p:spTree>
      <p:nvGrpSpPr>
        <p:cNvPr id="1" name=""/>
        <p:cNvGrpSpPr/>
        <p:nvPr/>
      </p:nvGrpSpPr>
      <p:grpSpPr>
        <a:xfrm>
          <a:off x="0" y="0"/>
          <a:ext cx="0" cy="0"/>
          <a:chOff x="0" y="0"/>
          <a:chExt cx="0" cy="0"/>
        </a:xfrm>
      </p:grpSpPr>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8 master">
    <p:spTree>
      <p:nvGrpSpPr>
        <p:cNvPr id="1" name=""/>
        <p:cNvGrpSpPr/>
        <p:nvPr/>
      </p:nvGrpSpPr>
      <p:grpSpPr>
        <a:xfrm>
          <a:off x="0" y="0"/>
          <a:ext cx="0" cy="0"/>
          <a:chOff x="0" y="0"/>
          <a:chExt cx="0" cy="0"/>
        </a:xfrm>
      </p:grpSpPr>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 master">
    <p:spTree>
      <p:nvGrpSpPr>
        <p:cNvPr id="1" name=""/>
        <p:cNvGrpSpPr/>
        <p:nvPr/>
      </p:nvGrpSpPr>
      <p:grpSpPr>
        <a:xfrm>
          <a:off x="0" y="0"/>
          <a:ext cx="0" cy="0"/>
          <a:chOff x="0" y="0"/>
          <a:chExt cx="0" cy="0"/>
        </a:xfrm>
      </p:grpSpPr>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39 master">
    <p:spTree>
      <p:nvGrpSpPr>
        <p:cNvPr id="1" name=""/>
        <p:cNvGrpSpPr/>
        <p:nvPr/>
      </p:nvGrpSpPr>
      <p:grpSpPr>
        <a:xfrm>
          <a:off x="0" y="0"/>
          <a:ext cx="0" cy="0"/>
          <a:chOff x="0" y="0"/>
          <a:chExt cx="0" cy="0"/>
        </a:xfrm>
      </p:grpSpPr>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0 master">
    <p:spTree>
      <p:nvGrpSpPr>
        <p:cNvPr id="1" name=""/>
        <p:cNvGrpSpPr/>
        <p:nvPr/>
      </p:nvGrpSpPr>
      <p:grpSpPr>
        <a:xfrm>
          <a:off x="0" y="0"/>
          <a:ext cx="0" cy="0"/>
          <a:chOff x="0" y="0"/>
          <a:chExt cx="0" cy="0"/>
        </a:xfrm>
      </p:grpSpPr>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1 master">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2 master">
    <p:spTree>
      <p:nvGrpSpPr>
        <p:cNvPr id="1" name=""/>
        <p:cNvGrpSpPr/>
        <p:nvPr/>
      </p:nvGrpSpPr>
      <p:grpSpPr>
        <a:xfrm>
          <a:off x="0" y="0"/>
          <a:ext cx="0" cy="0"/>
          <a:chOff x="0" y="0"/>
          <a:chExt cx="0" cy="0"/>
        </a:xfrm>
      </p:grpSpPr>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3 master">
    <p:spTree>
      <p:nvGrpSpPr>
        <p:cNvPr id="1" name=""/>
        <p:cNvGrpSpPr/>
        <p:nvPr/>
      </p:nvGrpSpPr>
      <p:grpSpPr>
        <a:xfrm>
          <a:off x="0" y="0"/>
          <a:ext cx="0" cy="0"/>
          <a:chOff x="0" y="0"/>
          <a:chExt cx="0" cy="0"/>
        </a:xfrm>
      </p:grpSpPr>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1 master">
    <p:spTree>
      <p:nvGrpSpPr>
        <p:cNvPr id="1" name=""/>
        <p:cNvGrpSpPr/>
        <p:nvPr/>
      </p:nvGrpSpPr>
      <p:grpSpPr>
        <a:xfrm>
          <a:off x="0" y="0"/>
          <a:ext cx="0" cy="0"/>
          <a:chOff x="0" y="0"/>
          <a:chExt cx="0" cy="0"/>
        </a:xfrm>
      </p:grpSpPr>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4 master">
    <p:spTree>
      <p:nvGrpSpPr>
        <p:cNvPr id="1" name=""/>
        <p:cNvGrpSpPr/>
        <p:nvPr/>
      </p:nvGrpSpPr>
      <p:grpSpPr>
        <a:xfrm>
          <a:off x="0" y="0"/>
          <a:ext cx="0" cy="0"/>
          <a:chOff x="0" y="0"/>
          <a:chExt cx="0" cy="0"/>
        </a:xfrm>
      </p:grpSpPr>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5 master">
    <p:spTree>
      <p:nvGrpSpPr>
        <p:cNvPr id="1" name=""/>
        <p:cNvGrpSpPr/>
        <p:nvPr/>
      </p:nvGrpSpPr>
      <p:grpSpPr>
        <a:xfrm>
          <a:off x="0" y="0"/>
          <a:ext cx="0" cy="0"/>
          <a:chOff x="0" y="0"/>
          <a:chExt cx="0" cy="0"/>
        </a:xfrm>
      </p:grpSpPr>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6 master">
    <p:spTree>
      <p:nvGrpSpPr>
        <p:cNvPr id="1" name=""/>
        <p:cNvGrpSpPr/>
        <p:nvPr/>
      </p:nvGrpSpPr>
      <p:grpSpPr>
        <a:xfrm>
          <a:off x="0" y="0"/>
          <a:ext cx="0" cy="0"/>
          <a:chOff x="0" y="0"/>
          <a:chExt cx="0" cy="0"/>
        </a:xfrm>
      </p:grpSpPr>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7 master">
    <p:spTree>
      <p:nvGrpSpPr>
        <p:cNvPr id="1" name=""/>
        <p:cNvGrpSpPr/>
        <p:nvPr/>
      </p:nvGrpSpPr>
      <p:grpSpPr>
        <a:xfrm>
          <a:off x="0" y="0"/>
          <a:ext cx="0" cy="0"/>
          <a:chOff x="0" y="0"/>
          <a:chExt cx="0" cy="0"/>
        </a:xfrm>
      </p:grpSpPr>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8 master">
    <p:spTree>
      <p:nvGrpSpPr>
        <p:cNvPr id="1" name=""/>
        <p:cNvGrpSpPr/>
        <p:nvPr/>
      </p:nvGrpSpPr>
      <p:grpSpPr>
        <a:xfrm>
          <a:off x="0" y="0"/>
          <a:ext cx="0" cy="0"/>
          <a:chOff x="0" y="0"/>
          <a:chExt cx="0" cy="0"/>
        </a:xfrm>
      </p:grpSpPr>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 master">
    <p:spTree>
      <p:nvGrpSpPr>
        <p:cNvPr id="1" name=""/>
        <p:cNvGrpSpPr/>
        <p:nvPr/>
      </p:nvGrpSpPr>
      <p:grpSpPr>
        <a:xfrm>
          <a:off x="0" y="0"/>
          <a:ext cx="0" cy="0"/>
          <a:chOff x="0" y="0"/>
          <a:chExt cx="0" cy="0"/>
        </a:xfrm>
      </p:grpSpPr>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49 master">
    <p:spTree>
      <p:nvGrpSpPr>
        <p:cNvPr id="1" name=""/>
        <p:cNvGrpSpPr/>
        <p:nvPr/>
      </p:nvGrpSpPr>
      <p:grpSpPr>
        <a:xfrm>
          <a:off x="0" y="0"/>
          <a:ext cx="0" cy="0"/>
          <a:chOff x="0" y="0"/>
          <a:chExt cx="0" cy="0"/>
        </a:xfrm>
      </p:grpSpPr>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0 master">
    <p:spTree>
      <p:nvGrpSpPr>
        <p:cNvPr id="1" name=""/>
        <p:cNvGrpSpPr/>
        <p:nvPr/>
      </p:nvGrpSpPr>
      <p:grpSpPr>
        <a:xfrm>
          <a:off x="0" y="0"/>
          <a:ext cx="0" cy="0"/>
          <a:chOff x="0" y="0"/>
          <a:chExt cx="0" cy="0"/>
        </a:xfrm>
      </p:grpSpPr>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1 master">
    <p:spTree>
      <p:nvGrpSpPr>
        <p:cNvPr id="1" name=""/>
        <p:cNvGrpSpPr/>
        <p:nvPr/>
      </p:nvGrpSpPr>
      <p:grpSpPr>
        <a:xfrm>
          <a:off x="0" y="0"/>
          <a:ext cx="0" cy="0"/>
          <a:chOff x="0" y="0"/>
          <a:chExt cx="0" cy="0"/>
        </a:xfrm>
      </p:grpSpPr>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2 master">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2 master">
    <p:spTree>
      <p:nvGrpSpPr>
        <p:cNvPr id="1" name=""/>
        <p:cNvGrpSpPr/>
        <p:nvPr/>
      </p:nvGrpSpPr>
      <p:grpSpPr>
        <a:xfrm>
          <a:off x="0" y="0"/>
          <a:ext cx="0" cy="0"/>
          <a:chOff x="0" y="0"/>
          <a:chExt cx="0" cy="0"/>
        </a:xfrm>
      </p:grpSpPr>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3 master">
    <p:spTree>
      <p:nvGrpSpPr>
        <p:cNvPr id="1" name=""/>
        <p:cNvGrpSpPr/>
        <p:nvPr/>
      </p:nvGrpSpPr>
      <p:grpSpPr>
        <a:xfrm>
          <a:off x="0" y="0"/>
          <a:ext cx="0" cy="0"/>
          <a:chOff x="0" y="0"/>
          <a:chExt cx="0" cy="0"/>
        </a:xfrm>
      </p:grpSpPr>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4 master">
    <p:spTree>
      <p:nvGrpSpPr>
        <p:cNvPr id="1" name=""/>
        <p:cNvGrpSpPr/>
        <p:nvPr/>
      </p:nvGrpSpPr>
      <p:grpSpPr>
        <a:xfrm>
          <a:off x="0" y="0"/>
          <a:ext cx="0" cy="0"/>
          <a:chOff x="0" y="0"/>
          <a:chExt cx="0" cy="0"/>
        </a:xfrm>
      </p:grpSpPr>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5 master">
    <p:spTree>
      <p:nvGrpSpPr>
        <p:cNvPr id="1" name=""/>
        <p:cNvGrpSpPr/>
        <p:nvPr/>
      </p:nvGrpSpPr>
      <p:grpSpPr>
        <a:xfrm>
          <a:off x="0" y="0"/>
          <a:ext cx="0" cy="0"/>
          <a:chOff x="0" y="0"/>
          <a:chExt cx="0" cy="0"/>
        </a:xfrm>
      </p:grpSpPr>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6 master">
    <p:spTree>
      <p:nvGrpSpPr>
        <p:cNvPr id="1" name=""/>
        <p:cNvGrpSpPr/>
        <p:nvPr/>
      </p:nvGrpSpPr>
      <p:grpSpPr>
        <a:xfrm>
          <a:off x="0" y="0"/>
          <a:ext cx="0" cy="0"/>
          <a:chOff x="0" y="0"/>
          <a:chExt cx="0" cy="0"/>
        </a:xfrm>
      </p:grpSpPr>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7 master">
    <p:spTree>
      <p:nvGrpSpPr>
        <p:cNvPr id="1" name=""/>
        <p:cNvGrpSpPr/>
        <p:nvPr/>
      </p:nvGrpSpPr>
      <p:grpSpPr>
        <a:xfrm>
          <a:off x="0" y="0"/>
          <a:ext cx="0" cy="0"/>
          <a:chOff x="0" y="0"/>
          <a:chExt cx="0" cy="0"/>
        </a:xfrm>
      </p:grpSpPr>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8 master">
    <p:spTree>
      <p:nvGrpSpPr>
        <p:cNvPr id="1" name=""/>
        <p:cNvGrpSpPr/>
        <p:nvPr/>
      </p:nvGrpSpPr>
      <p:grpSpPr>
        <a:xfrm>
          <a:off x="0" y="0"/>
          <a:ext cx="0" cy="0"/>
          <a:chOff x="0" y="0"/>
          <a:chExt cx="0" cy="0"/>
        </a:xfrm>
      </p:grpSpPr>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 master">
    <p:spTree>
      <p:nvGrpSpPr>
        <p:cNvPr id="1" name=""/>
        <p:cNvGrpSpPr/>
        <p:nvPr/>
      </p:nvGrpSpPr>
      <p:grpSpPr>
        <a:xfrm>
          <a:off x="0" y="0"/>
          <a:ext cx="0" cy="0"/>
          <a:chOff x="0" y="0"/>
          <a:chExt cx="0" cy="0"/>
        </a:xfrm>
      </p:grpSpPr>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59 master">
    <p:spTree>
      <p:nvGrpSpPr>
        <p:cNvPr id="1" name=""/>
        <p:cNvGrpSpPr/>
        <p:nvPr/>
      </p:nvGrpSpPr>
      <p:grpSpPr>
        <a:xfrm>
          <a:off x="0" y="0"/>
          <a:ext cx="0" cy="0"/>
          <a:chOff x="0" y="0"/>
          <a:chExt cx="0" cy="0"/>
        </a:xfrm>
      </p:grpSpPr>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0 master">
    <p:spTree>
      <p:nvGrpSpPr>
        <p:cNvPr id="1" name=""/>
        <p:cNvGrpSpPr/>
        <p:nvPr/>
      </p:nvGrpSpPr>
      <p:grpSpPr>
        <a:xfrm>
          <a:off x="0" y="0"/>
          <a:ext cx="0" cy="0"/>
          <a:chOff x="0" y="0"/>
          <a:chExt cx="0" cy="0"/>
        </a:xfrm>
      </p:grpSpPr>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6 master">
    <p:spTree>
      <p:nvGrpSpPr>
        <p:cNvPr id="1" name=""/>
        <p:cNvGrpSpPr/>
        <p:nvPr/>
      </p:nvGrpSpPr>
      <p:grpSpPr>
        <a:xfrm>
          <a:off x="0" y="0"/>
          <a:ext cx="0" cy="0"/>
          <a:chOff x="0" y="0"/>
          <a:chExt cx="0" cy="0"/>
        </a:xfrm>
      </p:grpSpPr>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3 master">
    <p:spTree>
      <p:nvGrpSpPr>
        <p:cNvPr id="1" name=""/>
        <p:cNvGrpSpPr/>
        <p:nvPr/>
      </p:nvGrpSpPr>
      <p:grpSpPr>
        <a:xfrm>
          <a:off x="0" y="0"/>
          <a:ext cx="0" cy="0"/>
          <a:chOff x="0" y="0"/>
          <a:chExt cx="0" cy="0"/>
        </a:xfrm>
      </p:grpSpPr>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7 master">
    <p:spTree>
      <p:nvGrpSpPr>
        <p:cNvPr id="1" name=""/>
        <p:cNvGrpSpPr/>
        <p:nvPr/>
      </p:nvGrpSpPr>
      <p:grpSpPr>
        <a:xfrm>
          <a:off x="0" y="0"/>
          <a:ext cx="0" cy="0"/>
          <a:chOff x="0" y="0"/>
          <a:chExt cx="0" cy="0"/>
        </a:xfrm>
      </p:grpSpPr>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8 master">
    <p:spTree>
      <p:nvGrpSpPr>
        <p:cNvPr id="1" name=""/>
        <p:cNvGrpSpPr/>
        <p:nvPr/>
      </p:nvGrpSpPr>
      <p:grpSpPr>
        <a:xfrm>
          <a:off x="0" y="0"/>
          <a:ext cx="0" cy="0"/>
          <a:chOff x="0" y="0"/>
          <a:chExt cx="0" cy="0"/>
        </a:xfrm>
      </p:grpSpPr>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4 master">
    <p:spTree>
      <p:nvGrpSpPr>
        <p:cNvPr id="1" name=""/>
        <p:cNvGrpSpPr/>
        <p:nvPr/>
      </p:nvGrpSpPr>
      <p:grpSpPr>
        <a:xfrm>
          <a:off x="0" y="0"/>
          <a:ext cx="0" cy="0"/>
          <a:chOff x="0" y="0"/>
          <a:chExt cx="0" cy="0"/>
        </a:xfrm>
      </p:grpSpPr>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5 master">
    <p:spTree>
      <p:nvGrpSpPr>
        <p:cNvPr id="1" name=""/>
        <p:cNvGrpSpPr/>
        <p:nvPr/>
      </p:nvGrpSpPr>
      <p:grpSpPr>
        <a:xfrm>
          <a:off x="0" y="0"/>
          <a:ext cx="0" cy="0"/>
          <a:chOff x="0" y="0"/>
          <a:chExt cx="0" cy="0"/>
        </a:xfrm>
      </p:grpSpPr>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lide 16 master">
    <p:spTree>
      <p:nvGrpSpPr>
        <p:cNvPr id="1" name=""/>
        <p:cNvGrpSpPr/>
        <p:nvPr/>
      </p:nvGrpSpPr>
      <p:grpSpPr>
        <a:xfrm>
          <a:off x="0" y="0"/>
          <a:ext cx="0" cy="0"/>
          <a:chOff x="0" y="0"/>
          <a:chExt cx="0" cy="0"/>
        </a:xfrm>
      </p:grpSpPr>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slideLayout" Target="../slideLayouts/slideLayout1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slideLayout" Target="../slideLayouts/slideLayout11.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slideLayout" Target="../slideLayouts/slideLayout12.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slideLayout" Target="../slideLayouts/slideLayout13.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slideLayout" Target="../slideLayouts/slideLayout14.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slideLayout" Target="../slideLayouts/slideLayout15.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slideLayout" Target="../slideLayouts/slideLayout16.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slideLayout" Target="../slideLayouts/slideLayout17.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slideLayout" Target="../slideLayouts/slideLayout18.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slideLayout" Target="../slideLayouts/slideLayout19.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2.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slideLayout" Target="../slideLayouts/slideLayout20.xml"/>
</Relationships>
</file>

<file path=ppt/slideMasters/_rels/slideMaster21.xml.rels><?xml version="1.0" encoding="UTF-8"?>
<Relationships xmlns="http://schemas.openxmlformats.org/package/2006/relationships"><Relationship Id="rId1" Type="http://schemas.openxmlformats.org/officeDocument/2006/relationships/theme" Target="../theme/theme21.xml"/><Relationship Id="rId2" Type="http://schemas.openxmlformats.org/officeDocument/2006/relationships/slideLayout" Target="../slideLayouts/slideLayout21.xml"/>
</Relationships>
</file>

<file path=ppt/slideMasters/_rels/slideMaster22.xml.rels><?xml version="1.0" encoding="UTF-8"?>
<Relationships xmlns="http://schemas.openxmlformats.org/package/2006/relationships"><Relationship Id="rId1" Type="http://schemas.openxmlformats.org/officeDocument/2006/relationships/theme" Target="../theme/theme22.xml"/><Relationship Id="rId2" Type="http://schemas.openxmlformats.org/officeDocument/2006/relationships/slideLayout" Target="../slideLayouts/slideLayout22.xml"/>
</Relationships>
</file>

<file path=ppt/slideMasters/_rels/slideMaster23.xml.rels><?xml version="1.0" encoding="UTF-8"?>
<Relationships xmlns="http://schemas.openxmlformats.org/package/2006/relationships"><Relationship Id="rId1" Type="http://schemas.openxmlformats.org/officeDocument/2006/relationships/theme" Target="../theme/theme23.xml"/><Relationship Id="rId2" Type="http://schemas.openxmlformats.org/officeDocument/2006/relationships/slideLayout" Target="../slideLayouts/slideLayout23.xml"/>
</Relationships>
</file>

<file path=ppt/slideMasters/_rels/slideMaster24.xml.rels><?xml version="1.0" encoding="UTF-8"?>
<Relationships xmlns="http://schemas.openxmlformats.org/package/2006/relationships"><Relationship Id="rId1" Type="http://schemas.openxmlformats.org/officeDocument/2006/relationships/theme" Target="../theme/theme24.xml"/><Relationship Id="rId2" Type="http://schemas.openxmlformats.org/officeDocument/2006/relationships/slideLayout" Target="../slideLayouts/slideLayout24.xml"/>
</Relationships>
</file>

<file path=ppt/slideMasters/_rels/slideMaster25.xml.rels><?xml version="1.0" encoding="UTF-8"?>
<Relationships xmlns="http://schemas.openxmlformats.org/package/2006/relationships"><Relationship Id="rId1" Type="http://schemas.openxmlformats.org/officeDocument/2006/relationships/theme" Target="../theme/theme25.xml"/><Relationship Id="rId2" Type="http://schemas.openxmlformats.org/officeDocument/2006/relationships/slideLayout" Target="../slideLayouts/slideLayout25.xml"/>
</Relationships>
</file>

<file path=ppt/slideMasters/_rels/slideMaster26.xml.rels><?xml version="1.0" encoding="UTF-8"?>
<Relationships xmlns="http://schemas.openxmlformats.org/package/2006/relationships"><Relationship Id="rId1" Type="http://schemas.openxmlformats.org/officeDocument/2006/relationships/theme" Target="../theme/theme26.xml"/><Relationship Id="rId2" Type="http://schemas.openxmlformats.org/officeDocument/2006/relationships/slideLayout" Target="../slideLayouts/slideLayout26.xml"/>
</Relationships>
</file>

<file path=ppt/slideMasters/_rels/slideMaster27.xml.rels><?xml version="1.0" encoding="UTF-8"?>
<Relationships xmlns="http://schemas.openxmlformats.org/package/2006/relationships"><Relationship Id="rId1" Type="http://schemas.openxmlformats.org/officeDocument/2006/relationships/theme" Target="../theme/theme27.xml"/><Relationship Id="rId2" Type="http://schemas.openxmlformats.org/officeDocument/2006/relationships/slideLayout" Target="../slideLayouts/slideLayout27.xml"/>
</Relationships>
</file>

<file path=ppt/slideMasters/_rels/slideMaster28.xml.rels><?xml version="1.0" encoding="UTF-8"?>
<Relationships xmlns="http://schemas.openxmlformats.org/package/2006/relationships"><Relationship Id="rId1" Type="http://schemas.openxmlformats.org/officeDocument/2006/relationships/theme" Target="../theme/theme28.xml"/><Relationship Id="rId2" Type="http://schemas.openxmlformats.org/officeDocument/2006/relationships/slideLayout" Target="../slideLayouts/slideLayout28.xml"/>
</Relationships>
</file>

<file path=ppt/slideMasters/_rels/slideMaster29.xml.rels><?xml version="1.0" encoding="UTF-8"?>
<Relationships xmlns="http://schemas.openxmlformats.org/package/2006/relationships"><Relationship Id="rId1" Type="http://schemas.openxmlformats.org/officeDocument/2006/relationships/theme" Target="../theme/theme29.xml"/><Relationship Id="rId2" Type="http://schemas.openxmlformats.org/officeDocument/2006/relationships/slideLayout" Target="../slideLayouts/slideLayout29.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3.xml"/>
</Relationships>
</file>

<file path=ppt/slideMasters/_rels/slideMaster30.xml.rels><?xml version="1.0" encoding="UTF-8"?>
<Relationships xmlns="http://schemas.openxmlformats.org/package/2006/relationships"><Relationship Id="rId1" Type="http://schemas.openxmlformats.org/officeDocument/2006/relationships/theme" Target="../theme/theme30.xml"/><Relationship Id="rId2" Type="http://schemas.openxmlformats.org/officeDocument/2006/relationships/slideLayout" Target="../slideLayouts/slideLayout30.xml"/>
</Relationships>
</file>

<file path=ppt/slideMasters/_rels/slideMaster31.xml.rels><?xml version="1.0" encoding="UTF-8"?>
<Relationships xmlns="http://schemas.openxmlformats.org/package/2006/relationships"><Relationship Id="rId1" Type="http://schemas.openxmlformats.org/officeDocument/2006/relationships/theme" Target="../theme/theme31.xml"/><Relationship Id="rId2" Type="http://schemas.openxmlformats.org/officeDocument/2006/relationships/slideLayout" Target="../slideLayouts/slideLayout31.xml"/>
</Relationships>
</file>

<file path=ppt/slideMasters/_rels/slideMaster32.xml.rels><?xml version="1.0" encoding="UTF-8"?>
<Relationships xmlns="http://schemas.openxmlformats.org/package/2006/relationships"><Relationship Id="rId1" Type="http://schemas.openxmlformats.org/officeDocument/2006/relationships/theme" Target="../theme/theme32.xml"/><Relationship Id="rId2" Type="http://schemas.openxmlformats.org/officeDocument/2006/relationships/slideLayout" Target="../slideLayouts/slideLayout32.xml"/>
</Relationships>
</file>

<file path=ppt/slideMasters/_rels/slideMaster33.xml.rels><?xml version="1.0" encoding="UTF-8"?>
<Relationships xmlns="http://schemas.openxmlformats.org/package/2006/relationships"><Relationship Id="rId1" Type="http://schemas.openxmlformats.org/officeDocument/2006/relationships/theme" Target="../theme/theme33.xml"/><Relationship Id="rId2" Type="http://schemas.openxmlformats.org/officeDocument/2006/relationships/slideLayout" Target="../slideLayouts/slideLayout33.xml"/>
</Relationships>
</file>

<file path=ppt/slideMasters/_rels/slideMaster34.xml.rels><?xml version="1.0" encoding="UTF-8"?>
<Relationships xmlns="http://schemas.openxmlformats.org/package/2006/relationships"><Relationship Id="rId1" Type="http://schemas.openxmlformats.org/officeDocument/2006/relationships/theme" Target="../theme/theme34.xml"/><Relationship Id="rId2" Type="http://schemas.openxmlformats.org/officeDocument/2006/relationships/slideLayout" Target="../slideLayouts/slideLayout34.xml"/>
</Relationships>
</file>

<file path=ppt/slideMasters/_rels/slideMaster35.xml.rels><?xml version="1.0" encoding="UTF-8"?>
<Relationships xmlns="http://schemas.openxmlformats.org/package/2006/relationships"><Relationship Id="rId1" Type="http://schemas.openxmlformats.org/officeDocument/2006/relationships/theme" Target="../theme/theme35.xml"/><Relationship Id="rId2" Type="http://schemas.openxmlformats.org/officeDocument/2006/relationships/slideLayout" Target="../slideLayouts/slideLayout35.xml"/>
</Relationships>
</file>

<file path=ppt/slideMasters/_rels/slideMaster36.xml.rels><?xml version="1.0" encoding="UTF-8"?>
<Relationships xmlns="http://schemas.openxmlformats.org/package/2006/relationships"><Relationship Id="rId1" Type="http://schemas.openxmlformats.org/officeDocument/2006/relationships/theme" Target="../theme/theme36.xml"/><Relationship Id="rId2" Type="http://schemas.openxmlformats.org/officeDocument/2006/relationships/slideLayout" Target="../slideLayouts/slideLayout36.xml"/>
</Relationships>
</file>

<file path=ppt/slideMasters/_rels/slideMaster37.xml.rels><?xml version="1.0" encoding="UTF-8"?>
<Relationships xmlns="http://schemas.openxmlformats.org/package/2006/relationships"><Relationship Id="rId1" Type="http://schemas.openxmlformats.org/officeDocument/2006/relationships/theme" Target="../theme/theme37.xml"/><Relationship Id="rId2" Type="http://schemas.openxmlformats.org/officeDocument/2006/relationships/slideLayout" Target="../slideLayouts/slideLayout37.xml"/>
</Relationships>
</file>

<file path=ppt/slideMasters/_rels/slideMaster38.xml.rels><?xml version="1.0" encoding="UTF-8"?>
<Relationships xmlns="http://schemas.openxmlformats.org/package/2006/relationships"><Relationship Id="rId1" Type="http://schemas.openxmlformats.org/officeDocument/2006/relationships/theme" Target="../theme/theme38.xml"/><Relationship Id="rId2" Type="http://schemas.openxmlformats.org/officeDocument/2006/relationships/slideLayout" Target="../slideLayouts/slideLayout38.xml"/>
</Relationships>
</file>

<file path=ppt/slideMasters/_rels/slideMaster39.xml.rels><?xml version="1.0" encoding="UTF-8"?>
<Relationships xmlns="http://schemas.openxmlformats.org/package/2006/relationships"><Relationship Id="rId1" Type="http://schemas.openxmlformats.org/officeDocument/2006/relationships/theme" Target="../theme/theme39.xml"/><Relationship Id="rId2" Type="http://schemas.openxmlformats.org/officeDocument/2006/relationships/slideLayout" Target="../slideLayouts/slideLayout39.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4.xml"/>
</Relationships>
</file>

<file path=ppt/slideMasters/_rels/slideMaster40.xml.rels><?xml version="1.0" encoding="UTF-8"?>
<Relationships xmlns="http://schemas.openxmlformats.org/package/2006/relationships"><Relationship Id="rId1" Type="http://schemas.openxmlformats.org/officeDocument/2006/relationships/theme" Target="../theme/theme40.xml"/><Relationship Id="rId2" Type="http://schemas.openxmlformats.org/officeDocument/2006/relationships/slideLayout" Target="../slideLayouts/slideLayout40.xml"/>
</Relationships>
</file>

<file path=ppt/slideMasters/_rels/slideMaster41.xml.rels><?xml version="1.0" encoding="UTF-8"?>
<Relationships xmlns="http://schemas.openxmlformats.org/package/2006/relationships"><Relationship Id="rId1" Type="http://schemas.openxmlformats.org/officeDocument/2006/relationships/theme" Target="../theme/theme41.xml"/><Relationship Id="rId2" Type="http://schemas.openxmlformats.org/officeDocument/2006/relationships/slideLayout" Target="../slideLayouts/slideLayout41.xml"/>
</Relationships>
</file>

<file path=ppt/slideMasters/_rels/slideMaster42.xml.rels><?xml version="1.0" encoding="UTF-8"?>
<Relationships xmlns="http://schemas.openxmlformats.org/package/2006/relationships"><Relationship Id="rId1" Type="http://schemas.openxmlformats.org/officeDocument/2006/relationships/theme" Target="../theme/theme42.xml"/><Relationship Id="rId2" Type="http://schemas.openxmlformats.org/officeDocument/2006/relationships/slideLayout" Target="../slideLayouts/slideLayout42.xml"/>
</Relationships>
</file>

<file path=ppt/slideMasters/_rels/slideMaster43.xml.rels><?xml version="1.0" encoding="UTF-8"?>
<Relationships xmlns="http://schemas.openxmlformats.org/package/2006/relationships"><Relationship Id="rId1" Type="http://schemas.openxmlformats.org/officeDocument/2006/relationships/theme" Target="../theme/theme43.xml"/><Relationship Id="rId2" Type="http://schemas.openxmlformats.org/officeDocument/2006/relationships/slideLayout" Target="../slideLayouts/slideLayout43.xml"/>
</Relationships>
</file>

<file path=ppt/slideMasters/_rels/slideMaster44.xml.rels><?xml version="1.0" encoding="UTF-8"?>
<Relationships xmlns="http://schemas.openxmlformats.org/package/2006/relationships"><Relationship Id="rId1" Type="http://schemas.openxmlformats.org/officeDocument/2006/relationships/theme" Target="../theme/theme44.xml"/><Relationship Id="rId2" Type="http://schemas.openxmlformats.org/officeDocument/2006/relationships/slideLayout" Target="../slideLayouts/slideLayout44.xml"/>
</Relationships>
</file>

<file path=ppt/slideMasters/_rels/slideMaster45.xml.rels><?xml version="1.0" encoding="UTF-8"?>
<Relationships xmlns="http://schemas.openxmlformats.org/package/2006/relationships"><Relationship Id="rId1" Type="http://schemas.openxmlformats.org/officeDocument/2006/relationships/theme" Target="../theme/theme45.xml"/><Relationship Id="rId2" Type="http://schemas.openxmlformats.org/officeDocument/2006/relationships/slideLayout" Target="../slideLayouts/slideLayout45.xml"/>
</Relationships>
</file>

<file path=ppt/slideMasters/_rels/slideMaster46.xml.rels><?xml version="1.0" encoding="UTF-8"?>
<Relationships xmlns="http://schemas.openxmlformats.org/package/2006/relationships"><Relationship Id="rId1" Type="http://schemas.openxmlformats.org/officeDocument/2006/relationships/theme" Target="../theme/theme46.xml"/><Relationship Id="rId2" Type="http://schemas.openxmlformats.org/officeDocument/2006/relationships/slideLayout" Target="../slideLayouts/slideLayout46.xml"/>
</Relationships>
</file>

<file path=ppt/slideMasters/_rels/slideMaster47.xml.rels><?xml version="1.0" encoding="UTF-8"?>
<Relationships xmlns="http://schemas.openxmlformats.org/package/2006/relationships"><Relationship Id="rId1" Type="http://schemas.openxmlformats.org/officeDocument/2006/relationships/theme" Target="../theme/theme47.xml"/><Relationship Id="rId2" Type="http://schemas.openxmlformats.org/officeDocument/2006/relationships/slideLayout" Target="../slideLayouts/slideLayout47.xml"/>
</Relationships>
</file>

<file path=ppt/slideMasters/_rels/slideMaster48.xml.rels><?xml version="1.0" encoding="UTF-8"?>
<Relationships xmlns="http://schemas.openxmlformats.org/package/2006/relationships"><Relationship Id="rId1" Type="http://schemas.openxmlformats.org/officeDocument/2006/relationships/theme" Target="../theme/theme48.xml"/><Relationship Id="rId2" Type="http://schemas.openxmlformats.org/officeDocument/2006/relationships/slideLayout" Target="../slideLayouts/slideLayout48.xml"/>
</Relationships>
</file>

<file path=ppt/slideMasters/_rels/slideMaster49.xml.rels><?xml version="1.0" encoding="UTF-8"?>
<Relationships xmlns="http://schemas.openxmlformats.org/package/2006/relationships"><Relationship Id="rId1" Type="http://schemas.openxmlformats.org/officeDocument/2006/relationships/theme" Target="../theme/theme49.xml"/><Relationship Id="rId2" Type="http://schemas.openxmlformats.org/officeDocument/2006/relationships/slideLayout" Target="../slideLayouts/slideLayout49.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5.xml"/>
</Relationships>
</file>

<file path=ppt/slideMasters/_rels/slideMaster50.xml.rels><?xml version="1.0" encoding="UTF-8"?>
<Relationships xmlns="http://schemas.openxmlformats.org/package/2006/relationships"><Relationship Id="rId1" Type="http://schemas.openxmlformats.org/officeDocument/2006/relationships/theme" Target="../theme/theme50.xml"/><Relationship Id="rId2" Type="http://schemas.openxmlformats.org/officeDocument/2006/relationships/slideLayout" Target="../slideLayouts/slideLayout50.xml"/>
</Relationships>
</file>

<file path=ppt/slideMasters/_rels/slideMaster51.xml.rels><?xml version="1.0" encoding="UTF-8"?>
<Relationships xmlns="http://schemas.openxmlformats.org/package/2006/relationships"><Relationship Id="rId1" Type="http://schemas.openxmlformats.org/officeDocument/2006/relationships/theme" Target="../theme/theme51.xml"/><Relationship Id="rId2" Type="http://schemas.openxmlformats.org/officeDocument/2006/relationships/slideLayout" Target="../slideLayouts/slideLayout51.xml"/>
</Relationships>
</file>

<file path=ppt/slideMasters/_rels/slideMaster52.xml.rels><?xml version="1.0" encoding="UTF-8"?>
<Relationships xmlns="http://schemas.openxmlformats.org/package/2006/relationships"><Relationship Id="rId1" Type="http://schemas.openxmlformats.org/officeDocument/2006/relationships/theme" Target="../theme/theme52.xml"/><Relationship Id="rId2" Type="http://schemas.openxmlformats.org/officeDocument/2006/relationships/slideLayout" Target="../slideLayouts/slideLayout52.xml"/>
</Relationships>
</file>

<file path=ppt/slideMasters/_rels/slideMaster53.xml.rels><?xml version="1.0" encoding="UTF-8"?>
<Relationships xmlns="http://schemas.openxmlformats.org/package/2006/relationships"><Relationship Id="rId1" Type="http://schemas.openxmlformats.org/officeDocument/2006/relationships/theme" Target="../theme/theme53.xml"/><Relationship Id="rId2" Type="http://schemas.openxmlformats.org/officeDocument/2006/relationships/slideLayout" Target="../slideLayouts/slideLayout53.xml"/>
</Relationships>
</file>

<file path=ppt/slideMasters/_rels/slideMaster54.xml.rels><?xml version="1.0" encoding="UTF-8"?>
<Relationships xmlns="http://schemas.openxmlformats.org/package/2006/relationships"><Relationship Id="rId1" Type="http://schemas.openxmlformats.org/officeDocument/2006/relationships/theme" Target="../theme/theme54.xml"/><Relationship Id="rId2" Type="http://schemas.openxmlformats.org/officeDocument/2006/relationships/slideLayout" Target="../slideLayouts/slideLayout54.xml"/>
</Relationships>
</file>

<file path=ppt/slideMasters/_rels/slideMaster55.xml.rels><?xml version="1.0" encoding="UTF-8"?>
<Relationships xmlns="http://schemas.openxmlformats.org/package/2006/relationships"><Relationship Id="rId1" Type="http://schemas.openxmlformats.org/officeDocument/2006/relationships/theme" Target="../theme/theme55.xml"/><Relationship Id="rId2" Type="http://schemas.openxmlformats.org/officeDocument/2006/relationships/slideLayout" Target="../slideLayouts/slideLayout55.xml"/>
</Relationships>
</file>

<file path=ppt/slideMasters/_rels/slideMaster56.xml.rels><?xml version="1.0" encoding="UTF-8"?>
<Relationships xmlns="http://schemas.openxmlformats.org/package/2006/relationships"><Relationship Id="rId1" Type="http://schemas.openxmlformats.org/officeDocument/2006/relationships/theme" Target="../theme/theme56.xml"/><Relationship Id="rId2" Type="http://schemas.openxmlformats.org/officeDocument/2006/relationships/slideLayout" Target="../slideLayouts/slideLayout56.xml"/>
</Relationships>
</file>

<file path=ppt/slideMasters/_rels/slideMaster57.xml.rels><?xml version="1.0" encoding="UTF-8"?>
<Relationships xmlns="http://schemas.openxmlformats.org/package/2006/relationships"><Relationship Id="rId1" Type="http://schemas.openxmlformats.org/officeDocument/2006/relationships/theme" Target="../theme/theme57.xml"/><Relationship Id="rId2" Type="http://schemas.openxmlformats.org/officeDocument/2006/relationships/slideLayout" Target="../slideLayouts/slideLayout57.xml"/>
</Relationships>
</file>

<file path=ppt/slideMasters/_rels/slideMaster58.xml.rels><?xml version="1.0" encoding="UTF-8"?>
<Relationships xmlns="http://schemas.openxmlformats.org/package/2006/relationships"><Relationship Id="rId1" Type="http://schemas.openxmlformats.org/officeDocument/2006/relationships/theme" Target="../theme/theme58.xml"/><Relationship Id="rId2" Type="http://schemas.openxmlformats.org/officeDocument/2006/relationships/slideLayout" Target="../slideLayouts/slideLayout58.xml"/>
</Relationships>
</file>

<file path=ppt/slideMasters/_rels/slideMaster59.xml.rels><?xml version="1.0" encoding="UTF-8"?>
<Relationships xmlns="http://schemas.openxmlformats.org/package/2006/relationships"><Relationship Id="rId1" Type="http://schemas.openxmlformats.org/officeDocument/2006/relationships/theme" Target="../theme/theme59.xml"/><Relationship Id="rId2" Type="http://schemas.openxmlformats.org/officeDocument/2006/relationships/slideLayout" Target="../slideLayouts/slideLayout59.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slideLayout" Target="../slideLayouts/slideLayout6.xml"/>
</Relationships>
</file>

<file path=ppt/slideMasters/_rels/slideMaster60.xml.rels><?xml version="1.0" encoding="UTF-8"?>
<Relationships xmlns="http://schemas.openxmlformats.org/package/2006/relationships"><Relationship Id="rId1" Type="http://schemas.openxmlformats.org/officeDocument/2006/relationships/theme" Target="../theme/theme60.xml"/><Relationship Id="rId2" Type="http://schemas.openxmlformats.org/officeDocument/2006/relationships/slideLayout" Target="../slideLayouts/slideLayout60.xml"/>
</Relationships>
</file>

<file path=ppt/slideMasters/_rels/slideMaster61.xml.rels><?xml version="1.0" encoding="UTF-8"?>
<Relationships xmlns="http://schemas.openxmlformats.org/package/2006/relationships"><Relationship Id="rId1" Type="http://schemas.openxmlformats.org/officeDocument/2006/relationships/theme" Target="../theme/theme61.xml"/><Relationship Id="rId2" Type="http://schemas.openxmlformats.org/officeDocument/2006/relationships/slideLayout" Target="../slideLayouts/slideLayout61.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slideLayout" Target="../slideLayouts/slideLayout7.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slideLayout" Target="../slideLayouts/slideLayout8.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slideLayout" Target="../slideLayouts/slideLayout9.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3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7" r:id="rId2"/>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3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9" r:id="rId2"/>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4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1" r:id="rId2"/>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4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3" r:id="rId2"/>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75" r:id="rId2"/>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5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7" r:id="rId2"/>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5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79" r:id="rId2"/>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1" r:id="rId2"/>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6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3" r:id="rId2"/>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6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5" r:id="rId2"/>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1" r:id="rId2"/>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6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7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7" r:id="rId2"/>
  </p:sldLayoutIdLst>
</p:sldMaster>
</file>

<file path=ppt/slideMasters/slideMaster2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7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7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89" r:id="rId2"/>
  </p:sldLayoutIdLst>
</p:sldMaster>
</file>

<file path=ppt/slideMasters/slideMaster2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7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7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7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1" r:id="rId2"/>
  </p:sldLayoutIdLst>
</p:sldMaster>
</file>

<file path=ppt/slideMasters/slideMaster2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8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8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8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3" r:id="rId2"/>
  </p:sldLayoutIdLst>
</p:sldMaster>
</file>

<file path=ppt/slideMasters/slideMaster2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8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95" r:id="rId2"/>
  </p:sldLayoutIdLst>
</p:sldMaster>
</file>

<file path=ppt/slideMasters/slideMaster2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8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8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8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7" r:id="rId2"/>
  </p:sldLayoutIdLst>
</p:sldMaster>
</file>

<file path=ppt/slideMasters/slideMaster2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9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9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99" r:id="rId2"/>
  </p:sldLayoutIdLst>
</p:sldMaster>
</file>

<file path=ppt/slideMasters/slideMaster2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9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9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1" r:id="rId2"/>
  </p:sldLayoutIdLst>
</p:sldMaster>
</file>

<file path=ppt/slideMasters/slideMaster2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9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10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3" r:id="rId2"/>
  </p:sldLayoutIdLst>
</p:sldMaster>
</file>

<file path=ppt/slideMasters/slideMaster2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0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10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5" r:id="rId2"/>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3" r:id="rId2"/>
  </p:sldLayoutIdLst>
</p:sldMaster>
</file>

<file path=ppt/slideMasters/slideMaster3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0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0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10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7" r:id="rId2"/>
  </p:sldLayoutIdLst>
</p:sldMaster>
</file>

<file path=ppt/slideMasters/slideMaster3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1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11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09" r:id="rId2"/>
  </p:sldLayoutIdLst>
</p:sldMaster>
</file>

<file path=ppt/slideMasters/slideMaster3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1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11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11" r:id="rId2"/>
  </p:sldLayoutIdLst>
</p:sldMaster>
</file>

<file path=ppt/slideMasters/slideMaster3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1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13" r:id="rId2"/>
  </p:sldLayoutIdLst>
</p:sldMaster>
</file>

<file path=ppt/slideMasters/slideMaster3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2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12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15" r:id="rId2"/>
  </p:sldLayoutIdLst>
</p:sldMaster>
</file>

<file path=ppt/slideMasters/slideMaster3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2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2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17" r:id="rId2"/>
  </p:sldLayoutIdLst>
</p:sldMaster>
</file>

<file path=ppt/slideMasters/slideMaster3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2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2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3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19" r:id="rId2"/>
  </p:sldLayoutIdLst>
</p:sldMaster>
</file>

<file path=ppt/slideMasters/slideMaster3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3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3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21" r:id="rId2"/>
  </p:sldLayoutIdLst>
</p:sldMaster>
</file>

<file path=ppt/slideMasters/slideMaster3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3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3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3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3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23" r:id="rId2"/>
  </p:sldLayoutIdLst>
</p:sldMaster>
</file>

<file path=ppt/slideMasters/slideMaster3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4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4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25" r:id="rId2"/>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655" r:id="rId2"/>
  </p:sldLayoutIdLst>
</p:sldMaster>
</file>

<file path=ppt/slideMasters/slideMaster4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4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4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4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27" r:id="rId2"/>
  </p:sldLayoutIdLst>
</p:sldMaster>
</file>

<file path=ppt/slideMasters/slideMaster4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4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5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29" r:id="rId2"/>
  </p:sldLayoutIdLst>
</p:sldMaster>
</file>

<file path=ppt/slideMasters/slideMaster4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5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5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31" r:id="rId2"/>
  </p:sldLayoutIdLst>
</p:sldMaster>
</file>

<file path=ppt/slideMasters/slideMaster4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5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5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5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5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33" r:id="rId2"/>
  </p:sldLayoutIdLst>
</p:sldMaster>
</file>

<file path=ppt/slideMasters/slideMaster4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6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35" r:id="rId2"/>
  </p:sldLayoutIdLst>
</p:sldMaster>
</file>

<file path=ppt/slideMasters/slideMaster4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6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6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37" r:id="rId2"/>
  </p:sldLayoutIdLst>
</p:sldMaster>
</file>

<file path=ppt/slideMasters/slideMaster4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6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6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6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39" r:id="rId2"/>
  </p:sldLayoutIdLst>
</p:sldMaster>
</file>

<file path=ppt/slideMasters/slideMaster4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7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7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41" r:id="rId2"/>
  </p:sldLayoutIdLst>
</p:sldMaster>
</file>

<file path=ppt/slideMasters/slideMaster4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7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7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7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43" r:id="rId2"/>
  </p:sldLayoutIdLst>
</p:sldMaster>
</file>

<file path=ppt/slideMasters/slideMaster4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7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7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8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45" r:id="rId2"/>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1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7" r:id="rId2"/>
  </p:sldLayoutIdLst>
</p:sldMaster>
</file>

<file path=ppt/slideMasters/slideMaster5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8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8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47" r:id="rId2"/>
  </p:sldLayoutIdLst>
</p:sldMaster>
</file>

<file path=ppt/slideMasters/slideMaster5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8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8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8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49" r:id="rId2"/>
  </p:sldLayoutIdLst>
</p:sldMaster>
</file>

<file path=ppt/slideMasters/slideMaster5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9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9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51" r:id="rId2"/>
  </p:sldLayoutIdLst>
</p:sldMaster>
</file>

<file path=ppt/slideMasters/slideMaster5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9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9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19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53" r:id="rId2"/>
  </p:sldLayoutIdLst>
</p:sldMaster>
</file>

<file path=ppt/slideMasters/slideMaster5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9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55" r:id="rId2"/>
  </p:sldLayoutIdLst>
</p:sldMaster>
</file>

<file path=ppt/slideMasters/slideMaster5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0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0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57" r:id="rId2"/>
  </p:sldLayoutIdLst>
</p:sldMaster>
</file>

<file path=ppt/slideMasters/slideMaster5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0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0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59" r:id="rId2"/>
  </p:sldLayoutIdLst>
</p:sldMaster>
</file>

<file path=ppt/slideMasters/slideMaster5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0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Tree>
  </p:cSld>
  <p:clrMap bg1="lt1" tx1="dk1" bg2="lt2" tx2="dk2" accent1="accent1" accent2="accent2" accent3="accent3" accent4="accent4" accent5="accent5" accent6="accent6" hlink="hlink" folHlink="folHlink"/>
  <p:sldLayoutIdLst>
    <p:sldLayoutId id="2147483761" r:id="rId2"/>
  </p:sldLayoutIdLst>
</p:sldMaster>
</file>

<file path=ppt/slideMasters/slideMaster5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0"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11"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2"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13"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63" r:id="rId2"/>
  </p:sldLayoutIdLst>
</p:sldMaster>
</file>

<file path=ppt/slideMasters/slideMaster5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1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1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65" r:id="rId2"/>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5"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16"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17"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59" r:id="rId2"/>
  </p:sldLayoutIdLst>
</p:sldMaster>
</file>

<file path=ppt/slideMasters/slideMaster6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1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2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2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67" r:id="rId2"/>
  </p:sldLayoutIdLst>
</p:sldMaster>
</file>

<file path=ppt/slideMasters/slideMaster6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2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2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the title text format</a:t>
            </a:r>
            <a:endParaRPr b="0" lang="es-CL" sz="1800" strike="noStrike" u="none">
              <a:solidFill>
                <a:schemeClr val="dk1"/>
              </a:solidFill>
              <a:uFillTx/>
              <a:latin typeface="Calibri"/>
            </a:endParaRPr>
          </a:p>
        </p:txBody>
      </p:sp>
      <p:sp>
        <p:nvSpPr>
          <p:cNvPr id="22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769" r:id="rId2"/>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8"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19"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0"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21"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1" r:id="rId2"/>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3"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4"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25"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3" r:id="rId2"/>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 name="Shape 0"/>
          <p:cNvSpPr/>
          <p:nvPr/>
        </p:nvSpPr>
        <p:spPr>
          <a:xfrm>
            <a:off x="0" y="0"/>
            <a:ext cx="14630040" cy="8229240"/>
          </a:xfrm>
          <a:prstGeom prst="rect">
            <a:avLst/>
          </a:prstGeom>
          <a:solidFill>
            <a:srgbClr val="01424c"/>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7" name="Shape 1"/>
          <p:cNvSpPr/>
          <p:nvPr/>
        </p:nvSpPr>
        <p:spPr>
          <a:xfrm>
            <a:off x="0" y="0"/>
            <a:ext cx="14630040" cy="8229240"/>
          </a:xfrm>
          <a:prstGeom prst="rect">
            <a:avLst/>
          </a:prstGeom>
          <a:solidFill>
            <a:srgbClr val="ffffff"/>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 name="PlaceHolder 1"/>
          <p:cNvSpPr>
            <a:spLocks noGrp="1"/>
          </p:cNvSpPr>
          <p:nvPr>
            <p:ph type="title"/>
          </p:nvPr>
        </p:nvSpPr>
        <p:spPr>
          <a:xfrm>
            <a:off x="731520" y="328320"/>
            <a:ext cx="13167000" cy="1373760"/>
          </a:xfrm>
          <a:prstGeom prst="rect">
            <a:avLst/>
          </a:prstGeom>
          <a:noFill/>
          <a:ln w="0">
            <a:noFill/>
          </a:ln>
        </p:spPr>
        <p:txBody>
          <a:bodyPr lIns="0" rIns="0" tIns="0" bIns="0" anchor="ctr">
            <a:noAutofit/>
          </a:bodyPr>
          <a:p>
            <a:pPr indent="0">
              <a:buNone/>
            </a:pPr>
            <a:r>
              <a:rPr b="0" lang="es-CL" sz="1800" strike="noStrike" u="none">
                <a:solidFill>
                  <a:schemeClr val="dk1"/>
                </a:solidFill>
                <a:uFillTx/>
                <a:latin typeface="Calibri"/>
              </a:rPr>
              <a:t>Click to edit </a:t>
            </a:r>
            <a:r>
              <a:rPr b="0" lang="es-CL" sz="1800" strike="noStrike" u="none">
                <a:solidFill>
                  <a:schemeClr val="dk1"/>
                </a:solidFill>
                <a:uFillTx/>
                <a:latin typeface="Calibri"/>
              </a:rPr>
              <a:t>the title text </a:t>
            </a:r>
            <a:r>
              <a:rPr b="0" lang="es-CL" sz="1800" strike="noStrike" u="none">
                <a:solidFill>
                  <a:schemeClr val="dk1"/>
                </a:solidFill>
                <a:uFillTx/>
                <a:latin typeface="Calibri"/>
              </a:rPr>
              <a:t>format</a:t>
            </a:r>
            <a:endParaRPr b="0" lang="es-CL" sz="1800" strike="noStrike" u="none">
              <a:solidFill>
                <a:schemeClr val="dk1"/>
              </a:solidFill>
              <a:uFillTx/>
              <a:latin typeface="Calibri"/>
            </a:endParaRPr>
          </a:p>
        </p:txBody>
      </p:sp>
      <p:sp>
        <p:nvSpPr>
          <p:cNvPr id="29" name="PlaceHolder 2"/>
          <p:cNvSpPr>
            <a:spLocks noGrp="1"/>
          </p:cNvSpPr>
          <p:nvPr>
            <p:ph type="body"/>
          </p:nvPr>
        </p:nvSpPr>
        <p:spPr>
          <a:xfrm>
            <a:off x="731520" y="1925640"/>
            <a:ext cx="13167000" cy="477252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es-CL" sz="3200" strike="noStrike" u="none">
                <a:solidFill>
                  <a:schemeClr val="dk1"/>
                </a:solidFill>
                <a:uFillTx/>
                <a:latin typeface="Calibri"/>
              </a:rPr>
              <a:t>Click to edit the outline text format</a:t>
            </a:r>
            <a:endParaRPr b="0" lang="es-CL" sz="3200" strike="noStrike" u="none">
              <a:solidFill>
                <a:schemeClr val="dk1"/>
              </a:solidFill>
              <a:uFillTx/>
              <a:latin typeface="Calibri"/>
            </a:endParaRPr>
          </a:p>
          <a:p>
            <a:pPr lvl="1" marL="864000" indent="-324000">
              <a:spcBef>
                <a:spcPts val="1134"/>
              </a:spcBef>
              <a:buClr>
                <a:srgbClr val="000000"/>
              </a:buClr>
              <a:buSzPct val="75000"/>
              <a:buFont typeface="Symbol" charset="2"/>
              <a:buChar char=""/>
            </a:pPr>
            <a:r>
              <a:rPr b="0" lang="es-CL" sz="2400" strike="noStrike" u="none">
                <a:solidFill>
                  <a:schemeClr val="dk1"/>
                </a:solidFill>
                <a:uFillTx/>
                <a:latin typeface="Calibri"/>
              </a:rPr>
              <a:t>Second Outline Level</a:t>
            </a:r>
            <a:endParaRPr b="0" lang="es-CL" sz="2400" strike="noStrike" u="none">
              <a:solidFill>
                <a:schemeClr val="dk1"/>
              </a:solidFill>
              <a:uFillTx/>
              <a:latin typeface="Calibri"/>
            </a:endParaRPr>
          </a:p>
          <a:p>
            <a:pPr lvl="2" marL="1296000" indent="-288000">
              <a:spcBef>
                <a:spcPts val="850"/>
              </a:spcBef>
              <a:buClr>
                <a:srgbClr val="000000"/>
              </a:buClr>
              <a:buSzPct val="45000"/>
              <a:buFont typeface="Wingdings" charset="2"/>
              <a:buChar char=""/>
            </a:pPr>
            <a:r>
              <a:rPr b="0" lang="es-CL" sz="2000" strike="noStrike" u="none">
                <a:solidFill>
                  <a:schemeClr val="dk1"/>
                </a:solidFill>
                <a:uFillTx/>
                <a:latin typeface="Calibri"/>
              </a:rPr>
              <a:t>Third Outline Level</a:t>
            </a:r>
            <a:endParaRPr b="0" lang="es-CL" sz="2000" strike="noStrike" u="none">
              <a:solidFill>
                <a:schemeClr val="dk1"/>
              </a:solidFill>
              <a:uFillTx/>
              <a:latin typeface="Calibri"/>
            </a:endParaRPr>
          </a:p>
          <a:p>
            <a:pPr lvl="3" marL="1728000" indent="-216000">
              <a:spcBef>
                <a:spcPts val="567"/>
              </a:spcBef>
              <a:buClr>
                <a:srgbClr val="000000"/>
              </a:buClr>
              <a:buSzPct val="75000"/>
              <a:buFont typeface="Symbol" charset="2"/>
              <a:buChar char=""/>
            </a:pPr>
            <a:r>
              <a:rPr b="0" lang="es-CL" sz="2000" strike="noStrike" u="none">
                <a:solidFill>
                  <a:schemeClr val="dk1"/>
                </a:solidFill>
                <a:uFillTx/>
                <a:latin typeface="Calibri"/>
              </a:rPr>
              <a:t>Fourth Outline Level</a:t>
            </a:r>
            <a:endParaRPr b="0" lang="es-CL" sz="2000" strike="noStrike" u="none">
              <a:solidFill>
                <a:schemeClr val="dk1"/>
              </a:solidFill>
              <a:uFillTx/>
              <a:latin typeface="Calibri"/>
            </a:endParaRPr>
          </a:p>
          <a:p>
            <a:pPr lvl="4" marL="2160000" indent="-216000">
              <a:spcBef>
                <a:spcPts val="283"/>
              </a:spcBef>
              <a:buClr>
                <a:srgbClr val="000000"/>
              </a:buClr>
              <a:buSzPct val="45000"/>
              <a:buFont typeface="Wingdings" charset="2"/>
              <a:buChar char=""/>
            </a:pPr>
            <a:r>
              <a:rPr b="0" lang="es-CL" sz="2000" strike="noStrike" u="none">
                <a:solidFill>
                  <a:schemeClr val="dk1"/>
                </a:solidFill>
                <a:uFillTx/>
                <a:latin typeface="Calibri"/>
              </a:rPr>
              <a:t>Fifth Outline Level</a:t>
            </a:r>
            <a:endParaRPr b="0" lang="es-CL" sz="2000" strike="noStrike" u="none">
              <a:solidFill>
                <a:schemeClr val="dk1"/>
              </a:solidFill>
              <a:uFillTx/>
              <a:latin typeface="Calibri"/>
            </a:endParaRPr>
          </a:p>
          <a:p>
            <a:pPr lvl="5" marL="2592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Sixth Outline Level</a:t>
            </a:r>
            <a:endParaRPr b="0" lang="es-CL" sz="2000" strike="noStrike" u="none">
              <a:solidFill>
                <a:schemeClr val="dk1"/>
              </a:solidFill>
              <a:uFillTx/>
              <a:latin typeface="Calibri"/>
            </a:endParaRPr>
          </a:p>
          <a:p>
            <a:pPr lvl="6" marL="3024000" indent="-216000">
              <a:spcBef>
                <a:spcPts val="283"/>
              </a:spcBef>
              <a:buClr>
                <a:srgbClr val="000000"/>
              </a:buClr>
              <a:buSzPct val="45000"/>
              <a:buFont typeface="Wingdings" charset="2"/>
              <a:buChar char=""/>
            </a:pPr>
            <a:r>
              <a:rPr b="0" lang="es-CL" sz="2000" strike="noStrike" u="none">
                <a:solidFill>
                  <a:schemeClr val="dk1"/>
                </a:solidFill>
                <a:uFillTx/>
                <a:latin typeface="Calibri"/>
              </a:rPr>
              <a:t>Seventh Outline Level</a:t>
            </a:r>
            <a:endParaRPr b="0" lang="es-CL" sz="2000" strike="noStrike" u="none">
              <a:solidFill>
                <a:schemeClr val="dk1"/>
              </a:solidFill>
              <a:uFillTx/>
              <a:latin typeface="Calibri"/>
            </a:endParaRPr>
          </a:p>
        </p:txBody>
      </p:sp>
    </p:spTree>
  </p:cSld>
  <p:clrMap bg1="lt1" tx1="dk1" bg2="lt2" tx2="dk2" accent1="accent1" accent2="accent2" accent3="accent3" accent4="accent4" accent5="accent5" accent6="accent6" hlink="hlink" folHlink="folHlink"/>
  <p:sldLayoutIdLst>
    <p:sldLayoutId id="2147483665" r:id="rId2"/>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slideLayout" Target="../slideLayouts/slideLayout12.xml"/><Relationship Id="rId5"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xml"/><Relationship Id="rId3"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5.xml"/><Relationship Id="rId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6.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19.png"/><Relationship Id="rId7" Type="http://schemas.openxmlformats.org/officeDocument/2006/relationships/slideLayout" Target="../slideLayouts/slideLayout7.xml"/><Relationship Id="rId8"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8.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3.png"/><Relationship Id="rId3" Type="http://schemas.openxmlformats.org/officeDocument/2006/relationships/slideLayout" Target="../slideLayouts/slideLayout9.xml"/><Relationship Id="rId4"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10.xml"/><Relationship Id="rId4"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3.png"/><Relationship Id="rId3" Type="http://schemas.openxmlformats.org/officeDocument/2006/relationships/slideLayout" Target="../slideLayouts/slideLayout11.xml"/><Relationship Id="rId4"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
</Relationships>
</file>

<file path=ppt/slides/_rels/slide20.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15.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25.png"/><Relationship Id="rId2" Type="http://schemas.openxmlformats.org/officeDocument/2006/relationships/slideLayout" Target="../slideLayouts/slideLayout16.xml"/><Relationship Id="rId3"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png"/><Relationship Id="rId6" Type="http://schemas.openxmlformats.org/officeDocument/2006/relationships/image" Target="../media/image30.png"/><Relationship Id="rId7" Type="http://schemas.openxmlformats.org/officeDocument/2006/relationships/slideLayout" Target="../slideLayouts/slideLayout17.xml"/><Relationship Id="rId8"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8.xml"/><Relationship Id="rId3"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19.xml"/><Relationship Id="rId3" Type="http://schemas.openxmlformats.org/officeDocument/2006/relationships/notesSlide" Target="../notesSlides/notesSlide24.xml"/>
</Relationships>
</file>

<file path=ppt/slides/_rels/slide2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32.png"/><Relationship Id="rId3" Type="http://schemas.openxmlformats.org/officeDocument/2006/relationships/slideLayout" Target="../slideLayouts/slideLayout20.xml"/><Relationship Id="rId4"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png"/><Relationship Id="rId3" Type="http://schemas.openxmlformats.org/officeDocument/2006/relationships/slideLayout" Target="../slideLayouts/slideLayout21.xml"/><Relationship Id="rId4"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2.xml"/><Relationship Id="rId3" Type="http://schemas.openxmlformats.org/officeDocument/2006/relationships/notesSlide" Target="../notesSlides/notesSlide27.xml"/>
</Relationships>
</file>

<file path=ppt/slides/_rels/slide28.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Relationship Id="rId3" Type="http://schemas.openxmlformats.org/officeDocument/2006/relationships/notesSlide" Target="../notesSlides/notesSlide28.xml"/>
</Relationships>
</file>

<file path=ppt/slides/_rels/slide2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6.xml"/><Relationship Id="rId3"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3.png"/><Relationship Id="rId3" Type="http://schemas.openxmlformats.org/officeDocument/2006/relationships/slideLayout" Target="../slideLayouts/slideLayout23.xml"/><Relationship Id="rId4"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image" Target="../media/image36.png"/><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png"/><Relationship Id="rId6" Type="http://schemas.openxmlformats.org/officeDocument/2006/relationships/slideLayout" Target="../slideLayouts/slideLayout27.xml"/><Relationship Id="rId7"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slideLayout" Target="../slideLayouts/slideLayout28.xml"/><Relationship Id="rId7"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slideLayout" Target="../slideLayouts/slideLayout29.xml"/><Relationship Id="rId3"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5.png"/><Relationship Id="rId3" Type="http://schemas.openxmlformats.org/officeDocument/2006/relationships/slideLayout" Target="../slideLayouts/slideLayout30.xml"/><Relationship Id="rId4"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3.png"/><Relationship Id="rId3" Type="http://schemas.openxmlformats.org/officeDocument/2006/relationships/slideLayout" Target="../slideLayouts/slideLayout31.xml"/><Relationship Id="rId4"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2.xml"/><Relationship Id="rId3"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slideLayout" Target="../slideLayouts/slideLayout35.xml"/><Relationship Id="rId3"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36.xml"/><Relationship Id="rId3" Type="http://schemas.openxmlformats.org/officeDocument/2006/relationships/notesSlide" Target="../notesSlides/notesSlide37.xml"/>
</Relationships>
</file>

<file path=ppt/slides/_rels/slide38.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slideLayout" Target="../slideLayouts/slideLayout37.xml"/><Relationship Id="rId3" Type="http://schemas.openxmlformats.org/officeDocument/2006/relationships/notesSlide" Target="../notesSlides/notesSlide38.xml"/>
</Relationships>
</file>

<file path=ppt/slides/_rels/slide39.xml.rels><?xml version="1.0" encoding="UTF-8"?>
<Relationships xmlns="http://schemas.openxmlformats.org/package/2006/relationships"><Relationship Id="rId1" Type="http://schemas.openxmlformats.org/officeDocument/2006/relationships/image" Target="../media/image49.png"/><Relationship Id="rId2" Type="http://schemas.openxmlformats.org/officeDocument/2006/relationships/image" Target="../media/image50.png"/><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3.png"/><Relationship Id="rId7" Type="http://schemas.openxmlformats.org/officeDocument/2006/relationships/slideLayout" Target="../slideLayouts/slideLayout38.xml"/><Relationship Id="rId8" Type="http://schemas.openxmlformats.org/officeDocument/2006/relationships/notesSlide" Target="../notesSlides/notesSlide39.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34.xml"/><Relationship Id="rId3"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39.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image" Target="../media/image3.png"/><Relationship Id="rId3" Type="http://schemas.openxmlformats.org/officeDocument/2006/relationships/slideLayout" Target="../slideLayouts/slideLayout40.xml"/><Relationship Id="rId4" Type="http://schemas.openxmlformats.org/officeDocument/2006/relationships/notesSlide" Target="../notesSlides/notesSlide41.xml"/>
</Relationships>
</file>

<file path=ppt/slides/_rels/slide42.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image" Target="../media/image57.png"/><Relationship Id="rId3" Type="http://schemas.openxmlformats.org/officeDocument/2006/relationships/slideLayout" Target="../slideLayouts/slideLayout41.xml"/><Relationship Id="rId4" Type="http://schemas.openxmlformats.org/officeDocument/2006/relationships/notesSlide" Target="../notesSlides/notesSlide42.xml"/>
</Relationships>
</file>

<file path=ppt/slides/_rels/slide4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3.png"/><Relationship Id="rId3" Type="http://schemas.openxmlformats.org/officeDocument/2006/relationships/slideLayout" Target="../slideLayouts/slideLayout42.xml"/><Relationship Id="rId4"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3.xml"/><Relationship Id="rId3"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3.png"/><Relationship Id="rId3" Type="http://schemas.openxmlformats.org/officeDocument/2006/relationships/slideLayout" Target="../slideLayouts/slideLayout46.xml"/><Relationship Id="rId4"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47.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slideLayout" Target="../slideLayouts/slideLayout48.xml"/><Relationship Id="rId7" Type="http://schemas.openxmlformats.org/officeDocument/2006/relationships/notesSlide" Target="../notesSlides/notesSlide47.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50.xml"/><Relationship Id="rId3" Type="http://schemas.openxmlformats.org/officeDocument/2006/relationships/notesSlide" Target="../notesSlides/notesSlide49.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45.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6.png"/><Relationship Id="rId3" Type="http://schemas.openxmlformats.org/officeDocument/2006/relationships/slideLayout" Target="../slideLayouts/slideLayout51.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67.png"/><Relationship Id="rId2" Type="http://schemas.openxmlformats.org/officeDocument/2006/relationships/slideLayout" Target="../slideLayouts/slideLayout52.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3.xml"/><Relationship Id="rId3"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5.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55.xml"/>
</Relationships>
</file>

<file path=ppt/slides/_rels/slide5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56.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58.xml"/><Relationship Id="rId3"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68.png"/><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slideLayout" Target="../slideLayouts/slideLayout58.xml"/><Relationship Id="rId6" Type="http://schemas.openxmlformats.org/officeDocument/2006/relationships/notesSlide" Target="../notesSlides/notesSlide65.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59.xml"/><Relationship Id="rId3"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3.png"/><Relationship Id="rId3" Type="http://schemas.openxmlformats.org/officeDocument/2006/relationships/slideLayout" Target="../slideLayouts/slideLayout60.xml"/><Relationship Id="rId4"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slideLayout" Target="../slideLayouts/slideLayout61.xml"/><Relationship Id="rId5"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2" name="Image 0" descr="preencoded.png"/>
          <p:cNvPicPr/>
          <p:nvPr/>
        </p:nvPicPr>
        <p:blipFill>
          <a:blip r:embed="rId1"/>
          <a:stretch/>
        </p:blipFill>
        <p:spPr>
          <a:xfrm>
            <a:off x="0" y="0"/>
            <a:ext cx="5486040" cy="8229240"/>
          </a:xfrm>
          <a:prstGeom prst="rect">
            <a:avLst/>
          </a:prstGeom>
          <a:noFill/>
          <a:ln w="0">
            <a:noFill/>
          </a:ln>
        </p:spPr>
      </p:pic>
      <p:sp>
        <p:nvSpPr>
          <p:cNvPr id="233" name="Text 0"/>
          <p:cNvSpPr/>
          <p:nvPr/>
        </p:nvSpPr>
        <p:spPr>
          <a:xfrm>
            <a:off x="6280200" y="967680"/>
            <a:ext cx="67039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Ajuste de Hiperparámetros</a:t>
            </a:r>
            <a:endParaRPr b="0" lang="en-US" sz="4450" strike="noStrike" u="none">
              <a:solidFill>
                <a:srgbClr val="000000"/>
              </a:solidFill>
              <a:uFillTx/>
              <a:latin typeface="Arial"/>
            </a:endParaRPr>
          </a:p>
        </p:txBody>
      </p:sp>
      <p:sp>
        <p:nvSpPr>
          <p:cNvPr id="234" name="Text 1"/>
          <p:cNvSpPr/>
          <p:nvPr/>
        </p:nvSpPr>
        <p:spPr>
          <a:xfrm>
            <a:off x="6280200" y="2725560"/>
            <a:ext cx="6703920" cy="217692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En Machine Learning, cada algoritmo tiene parámetros internos que se ajustan automáticamente durante el entrenamiento (como los coeficientes en una regresión lineal), y hiperparámetros, que se configuran manualmente antes de entrenar. Estos hiperparámetros pueden determinar el comportamiento, capacidad y rendimiento final del modelo.</a:t>
            </a:r>
            <a:endParaRPr b="0" lang="en-US" sz="1750" strike="noStrike" u="none">
              <a:solidFill>
                <a:srgbClr val="000000"/>
              </a:solidFill>
              <a:uFillTx/>
              <a:latin typeface="Arial"/>
            </a:endParaRPr>
          </a:p>
        </p:txBody>
      </p:sp>
      <p:sp>
        <p:nvSpPr>
          <p:cNvPr id="235" name="Text 2"/>
          <p:cNvSpPr/>
          <p:nvPr/>
        </p:nvSpPr>
        <p:spPr>
          <a:xfrm>
            <a:off x="6280200" y="5158080"/>
            <a:ext cx="67039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El ajuste de hiperparámetros (también llamado hyperparameter tuning) consiste en buscar la mejor combinación posible de estos valores para maximizar el desempeño de un modelo en un conjunto de validación.</a:t>
            </a:r>
            <a:endParaRPr b="0" lang="en-US" sz="1750" strike="noStrike" u="none">
              <a:solidFill>
                <a:srgbClr val="000000"/>
              </a:solidFill>
              <a:uFillTx/>
              <a:latin typeface="Arial"/>
            </a:endParaRPr>
          </a:p>
        </p:txBody>
      </p:sp>
      <p:sp>
        <p:nvSpPr>
          <p:cNvPr id="236" name="Shape 3"/>
          <p:cNvSpPr/>
          <p:nvPr/>
        </p:nvSpPr>
        <p:spPr>
          <a:xfrm>
            <a:off x="6280200" y="6881760"/>
            <a:ext cx="362520" cy="362520"/>
          </a:xfrm>
          <a:prstGeom prst="roundRect">
            <a:avLst>
              <a:gd name="adj" fmla="val 25194296"/>
            </a:avLst>
          </a:prstGeom>
          <a:noFill/>
          <a:ln w="7620">
            <a:solidFill>
              <a:srgbClr val="ffffff"/>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pic>
        <p:nvPicPr>
          <p:cNvPr id="237" name="Image 1" descr="preencoded.png"/>
          <p:cNvPicPr/>
          <p:nvPr/>
        </p:nvPicPr>
        <p:blipFill>
          <a:blip r:embed="rId2"/>
          <a:stretch/>
        </p:blipFill>
        <p:spPr>
          <a:xfrm>
            <a:off x="6287760" y="6889320"/>
            <a:ext cx="347400" cy="347400"/>
          </a:xfrm>
          <a:prstGeom prst="rect">
            <a:avLst/>
          </a:prstGeom>
          <a:noFill/>
          <a:ln w="0">
            <a:noFill/>
          </a:ln>
        </p:spPr>
      </p:pic>
      <p:sp>
        <p:nvSpPr>
          <p:cNvPr id="238" name="Text 4"/>
          <p:cNvSpPr/>
          <p:nvPr/>
        </p:nvSpPr>
        <p:spPr>
          <a:xfrm>
            <a:off x="6756480" y="6864840"/>
            <a:ext cx="3947760" cy="396360"/>
          </a:xfrm>
          <a:prstGeom prst="rect">
            <a:avLst/>
          </a:prstGeom>
          <a:noFill/>
          <a:ln w="0">
            <a:noFill/>
          </a:ln>
        </p:spPr>
        <p:style>
          <a:lnRef idx="0"/>
          <a:fillRef idx="0"/>
          <a:effectRef idx="0"/>
          <a:fontRef idx="minor"/>
        </p:style>
        <p:txBody>
          <a:bodyPr wrap="none" lIns="0" rIns="0" tIns="0" bIns="0" anchor="t">
            <a:noAutofit/>
          </a:bodyPr>
          <a:p>
            <a:pPr defTabSz="914400">
              <a:lnSpc>
                <a:spcPts val="3101"/>
              </a:lnSpc>
              <a:tabLst>
                <a:tab algn="l" pos="0"/>
              </a:tabLst>
            </a:pPr>
            <a:r>
              <a:rPr b="1" lang="en-US" sz="2200" strike="noStrike" u="none">
                <a:solidFill>
                  <a:srgbClr val="1c1d22"/>
                </a:solidFill>
                <a:uFillTx/>
                <a:latin typeface="Source Sans Pro Bold"/>
                <a:ea typeface="Source Sans Pro Bold"/>
              </a:rPr>
              <a:t>por Kibernum Capacitación S.A.</a:t>
            </a:r>
            <a:endParaRPr b="0" lang="en-US" sz="2200" strike="noStrike" u="none">
              <a:solidFill>
                <a:srgbClr val="000000"/>
              </a:solidFill>
              <a:uFillTx/>
              <a:latin typeface="Arial"/>
            </a:endParaRPr>
          </a:p>
        </p:txBody>
      </p:sp>
      <p:pic>
        <p:nvPicPr>
          <p:cNvPr id="239" name="Image 2" descr="preencoded.png"/>
          <p:cNvPicPr/>
          <p:nvPr/>
        </p:nvPicPr>
        <p:blipFill>
          <a:blip r:embed="rId3"/>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31" name="Image 0" descr="preencoded.png"/>
          <p:cNvPicPr/>
          <p:nvPr/>
        </p:nvPicPr>
        <p:blipFill>
          <a:blip r:embed="rId1"/>
          <a:stretch/>
        </p:blipFill>
        <p:spPr>
          <a:xfrm>
            <a:off x="0" y="0"/>
            <a:ext cx="14630040" cy="2835000"/>
          </a:xfrm>
          <a:prstGeom prst="rect">
            <a:avLst/>
          </a:prstGeom>
          <a:noFill/>
          <a:ln w="0">
            <a:noFill/>
          </a:ln>
        </p:spPr>
      </p:pic>
      <p:sp>
        <p:nvSpPr>
          <p:cNvPr id="332" name="Text 0"/>
          <p:cNvSpPr/>
          <p:nvPr/>
        </p:nvSpPr>
        <p:spPr>
          <a:xfrm>
            <a:off x="793800" y="4029840"/>
            <a:ext cx="130424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Preguntas Clave sobre el Ajuste de Hiperparámetros</a:t>
            </a:r>
            <a:endParaRPr b="0" lang="en-US" sz="4450" strike="noStrike" u="none">
              <a:solidFill>
                <a:srgbClr val="000000"/>
              </a:solidFill>
              <a:uFillTx/>
              <a:latin typeface="Arial"/>
            </a:endParaRPr>
          </a:p>
        </p:txBody>
      </p:sp>
      <p:sp>
        <p:nvSpPr>
          <p:cNvPr id="333" name="Text 1"/>
          <p:cNvSpPr/>
          <p:nvPr/>
        </p:nvSpPr>
        <p:spPr>
          <a:xfrm>
            <a:off x="793800" y="578772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¿Por qué el ajuste de hiperparámetros es más difícil en redes neuronales profundas?</a:t>
            </a:r>
            <a:endParaRPr b="0" lang="en-US" sz="1750" strike="noStrike" u="none">
              <a:solidFill>
                <a:srgbClr val="000000"/>
              </a:solidFill>
              <a:uFillTx/>
              <a:latin typeface="Arial"/>
            </a:endParaRPr>
          </a:p>
        </p:txBody>
      </p:sp>
      <p:sp>
        <p:nvSpPr>
          <p:cNvPr id="334" name="Text 2"/>
          <p:cNvSpPr/>
          <p:nvPr/>
        </p:nvSpPr>
        <p:spPr>
          <a:xfrm>
            <a:off x="793800" y="622980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¿Puedes identificar si un parámetro como C en SVM es un parámetro o un hiperparámetro?</a:t>
            </a:r>
            <a:endParaRPr b="0" lang="en-US" sz="1750" strike="noStrike" u="none">
              <a:solidFill>
                <a:srgbClr val="000000"/>
              </a:solidFill>
              <a:uFillTx/>
              <a:latin typeface="Arial"/>
            </a:endParaRPr>
          </a:p>
        </p:txBody>
      </p:sp>
      <p:sp>
        <p:nvSpPr>
          <p:cNvPr id="335" name="Text 3"/>
          <p:cNvSpPr/>
          <p:nvPr/>
        </p:nvSpPr>
        <p:spPr>
          <a:xfrm>
            <a:off x="793800" y="667188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¿Cuál crees que es el riesgo de ajustar sin validación cruzada?</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 0"/>
          <p:cNvSpPr/>
          <p:nvPr/>
        </p:nvSpPr>
        <p:spPr>
          <a:xfrm>
            <a:off x="793800" y="161856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Mitos Comunes vs. Realidad del Ajuste de Hiperparámetros</a:t>
            </a:r>
            <a:endParaRPr b="0" lang="en-US" sz="4450" strike="noStrike" u="none">
              <a:solidFill>
                <a:srgbClr val="000000"/>
              </a:solidFill>
              <a:uFillTx/>
              <a:latin typeface="Arial"/>
            </a:endParaRPr>
          </a:p>
        </p:txBody>
      </p:sp>
      <p:sp>
        <p:nvSpPr>
          <p:cNvPr id="337" name="Text 1"/>
          <p:cNvSpPr/>
          <p:nvPr/>
        </p:nvSpPr>
        <p:spPr>
          <a:xfrm>
            <a:off x="793800" y="36032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Mito</a:t>
            </a:r>
            <a:endParaRPr b="0" lang="en-US" sz="2200" strike="noStrike" u="none">
              <a:solidFill>
                <a:srgbClr val="000000"/>
              </a:solidFill>
              <a:uFillTx/>
              <a:latin typeface="Arial"/>
            </a:endParaRPr>
          </a:p>
        </p:txBody>
      </p:sp>
      <p:sp>
        <p:nvSpPr>
          <p:cNvPr id="338" name="Text 2"/>
          <p:cNvSpPr/>
          <p:nvPr/>
        </p:nvSpPr>
        <p:spPr>
          <a:xfrm>
            <a:off x="793800" y="418428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Los hiperparámetros ideales se pueden copiar de otros notebooks.”</a:t>
            </a:r>
            <a:endParaRPr b="0" lang="en-US" sz="1750" strike="noStrike" u="none">
              <a:solidFill>
                <a:srgbClr val="000000"/>
              </a:solidFill>
              <a:uFillTx/>
              <a:latin typeface="Arial"/>
            </a:endParaRPr>
          </a:p>
        </p:txBody>
      </p:sp>
      <p:sp>
        <p:nvSpPr>
          <p:cNvPr id="339" name="Text 3"/>
          <p:cNvSpPr/>
          <p:nvPr/>
        </p:nvSpPr>
        <p:spPr>
          <a:xfrm>
            <a:off x="793800" y="511416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Si el modelo es bueno, no importa el ajuste.”</a:t>
            </a:r>
            <a:endParaRPr b="0" lang="en-US" sz="1750" strike="noStrike" u="none">
              <a:solidFill>
                <a:srgbClr val="000000"/>
              </a:solidFill>
              <a:uFillTx/>
              <a:latin typeface="Arial"/>
            </a:endParaRPr>
          </a:p>
        </p:txBody>
      </p:sp>
      <p:sp>
        <p:nvSpPr>
          <p:cNvPr id="340" name="Text 4"/>
          <p:cNvSpPr/>
          <p:nvPr/>
        </p:nvSpPr>
        <p:spPr>
          <a:xfrm>
            <a:off x="793800" y="568116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Ajustar hiperparámetros siempre mejora el rendimiento.”</a:t>
            </a:r>
            <a:endParaRPr b="0" lang="en-US" sz="1750" strike="noStrike" u="none">
              <a:solidFill>
                <a:srgbClr val="000000"/>
              </a:solidFill>
              <a:uFillTx/>
              <a:latin typeface="Arial"/>
            </a:endParaRPr>
          </a:p>
        </p:txBody>
      </p:sp>
      <p:sp>
        <p:nvSpPr>
          <p:cNvPr id="341" name="Text 5"/>
          <p:cNvSpPr/>
          <p:nvPr/>
        </p:nvSpPr>
        <p:spPr>
          <a:xfrm>
            <a:off x="7173360" y="36032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Realidad</a:t>
            </a:r>
            <a:endParaRPr b="0" lang="en-US" sz="2200" strike="noStrike" u="none">
              <a:solidFill>
                <a:srgbClr val="000000"/>
              </a:solidFill>
              <a:uFillTx/>
              <a:latin typeface="Arial"/>
            </a:endParaRPr>
          </a:p>
        </p:txBody>
      </p:sp>
      <p:sp>
        <p:nvSpPr>
          <p:cNvPr id="342" name="Text 6"/>
          <p:cNvSpPr/>
          <p:nvPr/>
        </p:nvSpPr>
        <p:spPr>
          <a:xfrm>
            <a:off x="7173360" y="418428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Cada dataset requiere su propio ajuste, copiar configuraciones suele llevar a bajo rendimiento.</a:t>
            </a:r>
            <a:endParaRPr b="0" lang="en-US" sz="1750" strike="noStrike" u="none">
              <a:solidFill>
                <a:srgbClr val="000000"/>
              </a:solidFill>
              <a:uFillTx/>
              <a:latin typeface="Arial"/>
            </a:endParaRPr>
          </a:p>
        </p:txBody>
      </p:sp>
      <p:sp>
        <p:nvSpPr>
          <p:cNvPr id="343" name="Text 7"/>
          <p:cNvSpPr/>
          <p:nvPr/>
        </p:nvSpPr>
        <p:spPr>
          <a:xfrm>
            <a:off x="7173360" y="511416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Incluso buenos modelos pueden comportarse mal sin tuning.</a:t>
            </a:r>
            <a:endParaRPr b="0" lang="en-US" sz="1750" strike="noStrike" u="none">
              <a:solidFill>
                <a:srgbClr val="000000"/>
              </a:solidFill>
              <a:uFillTx/>
              <a:latin typeface="Arial"/>
            </a:endParaRPr>
          </a:p>
        </p:txBody>
      </p:sp>
      <p:sp>
        <p:nvSpPr>
          <p:cNvPr id="344" name="Text 8"/>
          <p:cNvSpPr/>
          <p:nvPr/>
        </p:nvSpPr>
        <p:spPr>
          <a:xfrm>
            <a:off x="7173360" y="568116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No necesariamente: puede generar sobreajuste si se hace sin validación adecuada.</a:t>
            </a:r>
            <a:endParaRPr b="0" lang="en-US" sz="1750" strike="noStrike" u="none">
              <a:solidFill>
                <a:srgbClr val="000000"/>
              </a:solidFill>
              <a:uFillTx/>
              <a:latin typeface="Arial"/>
            </a:endParaRPr>
          </a:p>
        </p:txBody>
      </p:sp>
      <p:pic>
        <p:nvPicPr>
          <p:cNvPr id="345"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46" name="Image 0" descr="preencoded.png"/>
          <p:cNvPicPr/>
          <p:nvPr/>
        </p:nvPicPr>
        <p:blipFill>
          <a:blip r:embed="rId1"/>
          <a:stretch/>
        </p:blipFill>
        <p:spPr>
          <a:xfrm>
            <a:off x="9144000" y="0"/>
            <a:ext cx="5486040" cy="8229240"/>
          </a:xfrm>
          <a:prstGeom prst="rect">
            <a:avLst/>
          </a:prstGeom>
          <a:noFill/>
          <a:ln w="0">
            <a:noFill/>
          </a:ln>
        </p:spPr>
      </p:pic>
      <p:sp>
        <p:nvSpPr>
          <p:cNvPr id="347" name="Text 0"/>
          <p:cNvSpPr/>
          <p:nvPr/>
        </p:nvSpPr>
        <p:spPr>
          <a:xfrm>
            <a:off x="793800" y="1883520"/>
            <a:ext cx="71139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Introducción a Grid Search</a:t>
            </a:r>
            <a:endParaRPr b="0" lang="en-US" sz="4450" strike="noStrike" u="none">
              <a:solidFill>
                <a:srgbClr val="000000"/>
              </a:solidFill>
              <a:uFillTx/>
              <a:latin typeface="Arial"/>
            </a:endParaRPr>
          </a:p>
        </p:txBody>
      </p:sp>
      <p:sp>
        <p:nvSpPr>
          <p:cNvPr id="348" name="Text 1"/>
          <p:cNvSpPr/>
          <p:nvPr/>
        </p:nvSpPr>
        <p:spPr>
          <a:xfrm>
            <a:off x="793800" y="2932560"/>
            <a:ext cx="755604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Grid Search es una de las técnicas más tradicionales para el ajuste de hiperparámetros. Consiste en definir un conjunto de valores posibles para cada hiperparámetro y luego evaluar exhaustivamente todas las combinaciones posibles a través de validación cruzada.</a:t>
            </a:r>
            <a:endParaRPr b="0" lang="en-US" sz="1750" strike="noStrike" u="none">
              <a:solidFill>
                <a:srgbClr val="000000"/>
              </a:solidFill>
              <a:uFillTx/>
              <a:latin typeface="Arial"/>
            </a:endParaRPr>
          </a:p>
        </p:txBody>
      </p:sp>
      <p:sp>
        <p:nvSpPr>
          <p:cNvPr id="349" name="Text 2"/>
          <p:cNvSpPr/>
          <p:nvPr/>
        </p:nvSpPr>
        <p:spPr>
          <a:xfrm>
            <a:off x="793800" y="4639320"/>
            <a:ext cx="75560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 como armar una tabla con cada configuración posible y probarlas una a una, seleccionando la que produce el mejor rendimiento.</a:t>
            </a:r>
            <a:endParaRPr b="0" lang="en-US" sz="1750" strike="noStrike" u="none">
              <a:solidFill>
                <a:srgbClr val="000000"/>
              </a:solidFill>
              <a:uFillTx/>
              <a:latin typeface="Arial"/>
            </a:endParaRPr>
          </a:p>
        </p:txBody>
      </p:sp>
      <p:sp>
        <p:nvSpPr>
          <p:cNvPr id="350" name="Text 3"/>
          <p:cNvSpPr/>
          <p:nvPr/>
        </p:nvSpPr>
        <p:spPr>
          <a:xfrm>
            <a:off x="793800" y="5620320"/>
            <a:ext cx="75560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Aunque es simple de implementar, se vuelve computacionalmente costosa cuando el número de hiperparámetros o los valores posibles aumenta.</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51" name="Image 0" descr="preencoded.png"/>
          <p:cNvPicPr/>
          <p:nvPr/>
        </p:nvPicPr>
        <p:blipFill>
          <a:blip r:embed="rId1"/>
          <a:stretch/>
        </p:blipFill>
        <p:spPr>
          <a:xfrm>
            <a:off x="9144000" y="0"/>
            <a:ext cx="5486040" cy="8229240"/>
          </a:xfrm>
          <a:prstGeom prst="rect">
            <a:avLst/>
          </a:prstGeom>
          <a:noFill/>
          <a:ln w="0">
            <a:noFill/>
          </a:ln>
        </p:spPr>
      </p:pic>
      <p:sp>
        <p:nvSpPr>
          <p:cNvPr id="352" name="Text 0"/>
          <p:cNvSpPr/>
          <p:nvPr/>
        </p:nvSpPr>
        <p:spPr>
          <a:xfrm>
            <a:off x="735480" y="745920"/>
            <a:ext cx="7673040" cy="1312920"/>
          </a:xfrm>
          <a:prstGeom prst="rect">
            <a:avLst/>
          </a:prstGeom>
          <a:noFill/>
          <a:ln w="0">
            <a:noFill/>
          </a:ln>
        </p:spPr>
        <p:style>
          <a:lnRef idx="0"/>
          <a:fillRef idx="0"/>
          <a:effectRef idx="0"/>
          <a:fontRef idx="minor"/>
        </p:style>
        <p:txBody>
          <a:bodyPr lIns="0" rIns="0" tIns="0" bIns="0" anchor="t">
            <a:noAutofit/>
          </a:bodyPr>
          <a:p>
            <a:pPr defTabSz="914400">
              <a:lnSpc>
                <a:spcPts val="5151"/>
              </a:lnSpc>
              <a:tabLst>
                <a:tab algn="l" pos="0"/>
              </a:tabLst>
            </a:pPr>
            <a:r>
              <a:rPr b="1" lang="en-US" sz="4100" strike="noStrike" u="none">
                <a:solidFill>
                  <a:srgbClr val="19414b"/>
                </a:solidFill>
                <a:uFillTx/>
                <a:latin typeface="Source Sans Pro"/>
                <a:ea typeface="Source Sans Pro"/>
              </a:rPr>
              <a:t>Historia y Evolución de Grid Search</a:t>
            </a:r>
            <a:endParaRPr b="0" lang="en-US" sz="4100" strike="noStrike" u="none">
              <a:solidFill>
                <a:srgbClr val="000000"/>
              </a:solidFill>
              <a:uFillTx/>
              <a:latin typeface="Arial"/>
            </a:endParaRPr>
          </a:p>
        </p:txBody>
      </p:sp>
      <p:sp>
        <p:nvSpPr>
          <p:cNvPr id="353" name="Shape 1"/>
          <p:cNvSpPr/>
          <p:nvPr/>
        </p:nvSpPr>
        <p:spPr>
          <a:xfrm>
            <a:off x="971640" y="2374200"/>
            <a:ext cx="22680" cy="5109120"/>
          </a:xfrm>
          <a:prstGeom prst="roundRect">
            <a:avLst>
              <a:gd name="adj" fmla="val 386007"/>
            </a:avLst>
          </a:prstGeom>
          <a:solidFill>
            <a:srgbClr val="000000">
              <a:alpha val="8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54" name="Shape 2"/>
          <p:cNvSpPr/>
          <p:nvPr/>
        </p:nvSpPr>
        <p:spPr>
          <a:xfrm>
            <a:off x="1185120" y="2599200"/>
            <a:ext cx="630000" cy="22680"/>
          </a:xfrm>
          <a:prstGeom prst="roundRect">
            <a:avLst>
              <a:gd name="adj" fmla="val 386007"/>
            </a:avLst>
          </a:prstGeom>
          <a:solidFill>
            <a:srgbClr val="195b65"/>
          </a:solidFill>
          <a:ln w="0">
            <a:noFill/>
          </a:ln>
        </p:spPr>
        <p:style>
          <a:lnRef idx="0"/>
          <a:fillRef idx="0"/>
          <a:effectRef idx="0"/>
          <a:fontRef idx="minor"/>
        </p:style>
        <p:txBody>
          <a:bodyPr lIns="90000" rIns="90000" tIns="-28800" bIns="-28800" anchor="t">
            <a:noAutofit/>
          </a:bodyPr>
          <a:p>
            <a:endParaRPr b="0" lang="en-US" sz="1800" strike="noStrike" u="none">
              <a:solidFill>
                <a:srgbClr val="ffffff"/>
              </a:solidFill>
              <a:uFillTx/>
              <a:latin typeface="Arial"/>
            </a:endParaRPr>
          </a:p>
        </p:txBody>
      </p:sp>
      <p:sp>
        <p:nvSpPr>
          <p:cNvPr id="355" name="Shape 3"/>
          <p:cNvSpPr/>
          <p:nvPr/>
        </p:nvSpPr>
        <p:spPr>
          <a:xfrm>
            <a:off x="735480" y="2374200"/>
            <a:ext cx="472320" cy="472320"/>
          </a:xfrm>
          <a:prstGeom prst="roundRect">
            <a:avLst>
              <a:gd name="adj" fmla="val 18668"/>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56" name="Text 4"/>
          <p:cNvSpPr/>
          <p:nvPr/>
        </p:nvSpPr>
        <p:spPr>
          <a:xfrm>
            <a:off x="814320" y="2413800"/>
            <a:ext cx="314640" cy="393480"/>
          </a:xfrm>
          <a:prstGeom prst="rect">
            <a:avLst/>
          </a:prstGeom>
          <a:noFill/>
          <a:ln w="0">
            <a:noFill/>
          </a:ln>
        </p:spPr>
        <p:style>
          <a:lnRef idx="0"/>
          <a:fillRef idx="0"/>
          <a:effectRef idx="0"/>
          <a:fontRef idx="minor"/>
        </p:style>
        <p:txBody>
          <a:bodyPr wrap="none" lIns="0" rIns="0" tIns="0" bIns="0" anchor="t">
            <a:noAutofit/>
          </a:bodyPr>
          <a:p>
            <a:pPr algn="ctr" defTabSz="914400">
              <a:lnSpc>
                <a:spcPts val="2449"/>
              </a:lnSpc>
              <a:tabLst>
                <a:tab algn="l" pos="0"/>
              </a:tabLst>
            </a:pPr>
            <a:r>
              <a:rPr b="1" lang="en-US" sz="2450" strike="noStrike" u="none">
                <a:solidFill>
                  <a:srgbClr val="ffffff"/>
                </a:solidFill>
                <a:uFillTx/>
                <a:latin typeface="Gilroy-ExtraBoldItalic Extra Bold"/>
                <a:ea typeface="Gilroy-ExtraBoldItalic Extra Bold"/>
              </a:rPr>
              <a:t>1</a:t>
            </a:r>
            <a:endParaRPr b="0" lang="en-US" sz="2450" strike="noStrike" u="none">
              <a:solidFill>
                <a:srgbClr val="000000"/>
              </a:solidFill>
              <a:uFillTx/>
              <a:latin typeface="Arial"/>
            </a:endParaRPr>
          </a:p>
        </p:txBody>
      </p:sp>
      <p:sp>
        <p:nvSpPr>
          <p:cNvPr id="357" name="Text 5"/>
          <p:cNvSpPr/>
          <p:nvPr/>
        </p:nvSpPr>
        <p:spPr>
          <a:xfrm>
            <a:off x="2022120" y="2446200"/>
            <a:ext cx="2625840" cy="32796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1" lang="en-US" sz="2400" strike="noStrike" u="none">
                <a:solidFill>
                  <a:srgbClr val="1c1d22"/>
                </a:solidFill>
                <a:uFillTx/>
                <a:latin typeface="Source Sans Pro"/>
                <a:ea typeface="Source Sans Pro"/>
              </a:rPr>
              <a:t>Primeros Enfoques</a:t>
            </a:r>
            <a:endParaRPr b="0" lang="en-US" sz="2400" strike="noStrike" u="none">
              <a:solidFill>
                <a:srgbClr val="000000"/>
              </a:solidFill>
              <a:uFillTx/>
              <a:latin typeface="Arial"/>
            </a:endParaRPr>
          </a:p>
        </p:txBody>
      </p:sp>
      <p:sp>
        <p:nvSpPr>
          <p:cNvPr id="358" name="Text 6"/>
          <p:cNvSpPr/>
          <p:nvPr/>
        </p:nvSpPr>
        <p:spPr>
          <a:xfrm>
            <a:off x="2022120" y="2900520"/>
            <a:ext cx="6386040" cy="100836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50" strike="noStrike" u="none">
                <a:solidFill>
                  <a:srgbClr val="1c1d22"/>
                </a:solidFill>
                <a:uFillTx/>
                <a:latin typeface="Source Sans Pro"/>
                <a:ea typeface="Source Sans Pro"/>
              </a:rPr>
              <a:t>Grid Search ha sido ampliamente utilizado desde los primeros enfoques sistemáticos en machine learning, especialmente con algoritmos como SVM, Random Forest y KNN.</a:t>
            </a:r>
            <a:endParaRPr b="0" lang="en-US" sz="1650" strike="noStrike" u="none">
              <a:solidFill>
                <a:srgbClr val="000000"/>
              </a:solidFill>
              <a:uFillTx/>
              <a:latin typeface="Arial"/>
            </a:endParaRPr>
          </a:p>
        </p:txBody>
      </p:sp>
      <p:sp>
        <p:nvSpPr>
          <p:cNvPr id="359" name="Shape 7"/>
          <p:cNvSpPr/>
          <p:nvPr/>
        </p:nvSpPr>
        <p:spPr>
          <a:xfrm>
            <a:off x="1185120" y="4554360"/>
            <a:ext cx="630000" cy="22680"/>
          </a:xfrm>
          <a:prstGeom prst="roundRect">
            <a:avLst>
              <a:gd name="adj" fmla="val 386007"/>
            </a:avLst>
          </a:prstGeom>
          <a:solidFill>
            <a:srgbClr val="b0c2be"/>
          </a:solidFill>
          <a:ln w="0">
            <a:noFill/>
          </a:ln>
        </p:spPr>
        <p:style>
          <a:lnRef idx="0"/>
          <a:fillRef idx="0"/>
          <a:effectRef idx="0"/>
          <a:fontRef idx="minor"/>
        </p:style>
        <p:txBody>
          <a:bodyPr lIns="90000" rIns="90000" tIns="-28800" bIns="-28800" anchor="t">
            <a:noAutofit/>
          </a:bodyPr>
          <a:p>
            <a:endParaRPr b="0" lang="en-US" sz="1800" strike="noStrike" u="none">
              <a:solidFill>
                <a:srgbClr val="000000"/>
              </a:solidFill>
              <a:uFillTx/>
              <a:latin typeface="Arial"/>
            </a:endParaRPr>
          </a:p>
        </p:txBody>
      </p:sp>
      <p:sp>
        <p:nvSpPr>
          <p:cNvPr id="360" name="Shape 8"/>
          <p:cNvSpPr/>
          <p:nvPr/>
        </p:nvSpPr>
        <p:spPr>
          <a:xfrm>
            <a:off x="735480" y="4329360"/>
            <a:ext cx="472320" cy="472320"/>
          </a:xfrm>
          <a:prstGeom prst="roundRect">
            <a:avLst>
              <a:gd name="adj" fmla="val 18668"/>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61" name="Text 9"/>
          <p:cNvSpPr/>
          <p:nvPr/>
        </p:nvSpPr>
        <p:spPr>
          <a:xfrm>
            <a:off x="814320" y="4368960"/>
            <a:ext cx="314640" cy="393480"/>
          </a:xfrm>
          <a:prstGeom prst="rect">
            <a:avLst/>
          </a:prstGeom>
          <a:noFill/>
          <a:ln w="0">
            <a:noFill/>
          </a:ln>
        </p:spPr>
        <p:style>
          <a:lnRef idx="0"/>
          <a:fillRef idx="0"/>
          <a:effectRef idx="0"/>
          <a:fontRef idx="minor"/>
        </p:style>
        <p:txBody>
          <a:bodyPr wrap="none" lIns="0" rIns="0" tIns="0" bIns="0" anchor="t">
            <a:noAutofit/>
          </a:bodyPr>
          <a:p>
            <a:pPr algn="ctr" defTabSz="914400">
              <a:lnSpc>
                <a:spcPts val="2449"/>
              </a:lnSpc>
              <a:tabLst>
                <a:tab algn="l" pos="0"/>
              </a:tabLst>
            </a:pPr>
            <a:r>
              <a:rPr b="1" lang="en-US" sz="2450" strike="noStrike" u="none">
                <a:solidFill>
                  <a:srgbClr val="000000"/>
                </a:solidFill>
                <a:uFillTx/>
                <a:latin typeface="Gilroy-ExtraBoldItalic Extra Bold"/>
                <a:ea typeface="Gilroy-ExtraBoldItalic Extra Bold"/>
              </a:rPr>
              <a:t>2</a:t>
            </a:r>
            <a:endParaRPr b="0" lang="en-US" sz="2450" strike="noStrike" u="none">
              <a:solidFill>
                <a:srgbClr val="000000"/>
              </a:solidFill>
              <a:uFillTx/>
              <a:latin typeface="Arial"/>
            </a:endParaRPr>
          </a:p>
        </p:txBody>
      </p:sp>
      <p:sp>
        <p:nvSpPr>
          <p:cNvPr id="362" name="Text 10"/>
          <p:cNvSpPr/>
          <p:nvPr/>
        </p:nvSpPr>
        <p:spPr>
          <a:xfrm>
            <a:off x="2022120" y="4401720"/>
            <a:ext cx="2625840" cy="32796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1" lang="en-US" sz="2400" strike="noStrike" u="none">
                <a:solidFill>
                  <a:srgbClr val="1c1d22"/>
                </a:solidFill>
                <a:uFillTx/>
                <a:latin typeface="Source Sans Pro"/>
                <a:ea typeface="Source Sans Pro"/>
              </a:rPr>
              <a:t>Popularización</a:t>
            </a:r>
            <a:endParaRPr b="0" lang="en-US" sz="2400" strike="noStrike" u="none">
              <a:solidFill>
                <a:srgbClr val="000000"/>
              </a:solidFill>
              <a:uFillTx/>
              <a:latin typeface="Arial"/>
            </a:endParaRPr>
          </a:p>
        </p:txBody>
      </p:sp>
      <p:sp>
        <p:nvSpPr>
          <p:cNvPr id="363" name="Text 11"/>
          <p:cNvSpPr/>
          <p:nvPr/>
        </p:nvSpPr>
        <p:spPr>
          <a:xfrm>
            <a:off x="2022120" y="4855680"/>
            <a:ext cx="6386040" cy="67212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50" strike="noStrike" u="none">
                <a:solidFill>
                  <a:srgbClr val="1c1d22"/>
                </a:solidFill>
                <a:uFillTx/>
                <a:latin typeface="Source Sans Pro"/>
                <a:ea typeface="Source Sans Pro"/>
              </a:rPr>
              <a:t>Su uso fue popularizado gracias a librerías como scikit-learn, que lo integraron con funciones como GridSearchCV.</a:t>
            </a:r>
            <a:endParaRPr b="0" lang="en-US" sz="1650" strike="noStrike" u="none">
              <a:solidFill>
                <a:srgbClr val="000000"/>
              </a:solidFill>
              <a:uFillTx/>
              <a:latin typeface="Arial"/>
            </a:endParaRPr>
          </a:p>
        </p:txBody>
      </p:sp>
      <p:sp>
        <p:nvSpPr>
          <p:cNvPr id="364" name="Shape 12"/>
          <p:cNvSpPr/>
          <p:nvPr/>
        </p:nvSpPr>
        <p:spPr>
          <a:xfrm>
            <a:off x="1185120" y="6173280"/>
            <a:ext cx="630000" cy="22680"/>
          </a:xfrm>
          <a:prstGeom prst="roundRect">
            <a:avLst>
              <a:gd name="adj" fmla="val 386007"/>
            </a:avLst>
          </a:prstGeom>
          <a:solidFill>
            <a:srgbClr val="9f90ba"/>
          </a:solidFill>
          <a:ln w="0">
            <a:noFill/>
          </a:ln>
        </p:spPr>
        <p:style>
          <a:lnRef idx="0"/>
          <a:fillRef idx="0"/>
          <a:effectRef idx="0"/>
          <a:fontRef idx="minor"/>
        </p:style>
        <p:txBody>
          <a:bodyPr lIns="90000" rIns="90000" tIns="-28800" bIns="-28800" anchor="t">
            <a:noAutofit/>
          </a:bodyPr>
          <a:p>
            <a:endParaRPr b="0" lang="en-US" sz="1800" strike="noStrike" u="none">
              <a:solidFill>
                <a:srgbClr val="ffffff"/>
              </a:solidFill>
              <a:uFillTx/>
              <a:latin typeface="Arial"/>
            </a:endParaRPr>
          </a:p>
        </p:txBody>
      </p:sp>
      <p:sp>
        <p:nvSpPr>
          <p:cNvPr id="365" name="Shape 13"/>
          <p:cNvSpPr/>
          <p:nvPr/>
        </p:nvSpPr>
        <p:spPr>
          <a:xfrm>
            <a:off x="735480" y="5948640"/>
            <a:ext cx="472320" cy="472320"/>
          </a:xfrm>
          <a:prstGeom prst="roundRect">
            <a:avLst>
              <a:gd name="adj" fmla="val 18668"/>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66" name="Text 14"/>
          <p:cNvSpPr/>
          <p:nvPr/>
        </p:nvSpPr>
        <p:spPr>
          <a:xfrm>
            <a:off x="814320" y="5987880"/>
            <a:ext cx="314640" cy="393480"/>
          </a:xfrm>
          <a:prstGeom prst="rect">
            <a:avLst/>
          </a:prstGeom>
          <a:noFill/>
          <a:ln w="0">
            <a:noFill/>
          </a:ln>
        </p:spPr>
        <p:style>
          <a:lnRef idx="0"/>
          <a:fillRef idx="0"/>
          <a:effectRef idx="0"/>
          <a:fontRef idx="minor"/>
        </p:style>
        <p:txBody>
          <a:bodyPr wrap="none" lIns="0" rIns="0" tIns="0" bIns="0" anchor="t">
            <a:noAutofit/>
          </a:bodyPr>
          <a:p>
            <a:pPr algn="ctr" defTabSz="914400">
              <a:lnSpc>
                <a:spcPts val="2449"/>
              </a:lnSpc>
              <a:tabLst>
                <a:tab algn="l" pos="0"/>
              </a:tabLst>
            </a:pPr>
            <a:r>
              <a:rPr b="1" lang="en-US" sz="2450" strike="noStrike" u="none">
                <a:solidFill>
                  <a:srgbClr val="000000"/>
                </a:solidFill>
                <a:uFillTx/>
                <a:latin typeface="Gilroy-ExtraBoldItalic Extra Bold"/>
                <a:ea typeface="Gilroy-ExtraBoldItalic Extra Bold"/>
              </a:rPr>
              <a:t>3</a:t>
            </a:r>
            <a:endParaRPr b="0" lang="en-US" sz="2450" strike="noStrike" u="none">
              <a:solidFill>
                <a:srgbClr val="000000"/>
              </a:solidFill>
              <a:uFillTx/>
              <a:latin typeface="Arial"/>
            </a:endParaRPr>
          </a:p>
        </p:txBody>
      </p:sp>
      <p:sp>
        <p:nvSpPr>
          <p:cNvPr id="367" name="Text 15"/>
          <p:cNvSpPr/>
          <p:nvPr/>
        </p:nvSpPr>
        <p:spPr>
          <a:xfrm>
            <a:off x="2022120" y="6020640"/>
            <a:ext cx="2625840" cy="32796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1" lang="en-US" sz="2400" strike="noStrike" u="none">
                <a:solidFill>
                  <a:srgbClr val="1c1d22"/>
                </a:solidFill>
                <a:uFillTx/>
                <a:latin typeface="Source Sans Pro"/>
                <a:ea typeface="Source Sans Pro"/>
              </a:rPr>
              <a:t>Disminución de Uso</a:t>
            </a:r>
            <a:endParaRPr b="0" lang="en-US" sz="2400" strike="noStrike" u="none">
              <a:solidFill>
                <a:srgbClr val="000000"/>
              </a:solidFill>
              <a:uFillTx/>
              <a:latin typeface="Arial"/>
            </a:endParaRPr>
          </a:p>
        </p:txBody>
      </p:sp>
      <p:sp>
        <p:nvSpPr>
          <p:cNvPr id="368" name="Text 16"/>
          <p:cNvSpPr/>
          <p:nvPr/>
        </p:nvSpPr>
        <p:spPr>
          <a:xfrm>
            <a:off x="2022120" y="6474960"/>
            <a:ext cx="6386040" cy="100836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0" lang="en-US" sz="1650" strike="noStrike" u="none">
                <a:solidFill>
                  <a:srgbClr val="1c1d22"/>
                </a:solidFill>
                <a:uFillTx/>
                <a:latin typeface="Source Sans Pro"/>
                <a:ea typeface="Source Sans Pro"/>
              </a:rPr>
              <a:t>Con la llegada de modelos más complejos (como redes neuronales profundas), el uso de Grid Search ha disminuido en favor de técnicas más eficientes como Random Search y Optimización Bayesiana.</a:t>
            </a:r>
            <a:endParaRPr b="0" lang="en-US" sz="16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Text 0"/>
          <p:cNvSpPr/>
          <p:nvPr/>
        </p:nvSpPr>
        <p:spPr>
          <a:xfrm>
            <a:off x="1006920" y="414360"/>
            <a:ext cx="5557320" cy="470520"/>
          </a:xfrm>
          <a:prstGeom prst="rect">
            <a:avLst/>
          </a:prstGeom>
          <a:noFill/>
          <a:ln w="0">
            <a:noFill/>
          </a:ln>
        </p:spPr>
        <p:style>
          <a:lnRef idx="0"/>
          <a:fillRef idx="0"/>
          <a:effectRef idx="0"/>
          <a:fontRef idx="minor"/>
        </p:style>
        <p:txBody>
          <a:bodyPr wrap="none" lIns="0" rIns="0" tIns="0" bIns="0" anchor="t">
            <a:noAutofit/>
          </a:bodyPr>
          <a:p>
            <a:pPr defTabSz="914400">
              <a:lnSpc>
                <a:spcPts val="3699"/>
              </a:lnSpc>
              <a:tabLst>
                <a:tab algn="l" pos="0"/>
              </a:tabLst>
            </a:pPr>
            <a:r>
              <a:rPr b="1" lang="en-US" sz="4000" strike="noStrike" u="none">
                <a:solidFill>
                  <a:srgbClr val="19414b"/>
                </a:solidFill>
                <a:uFillTx/>
                <a:latin typeface="Source Sans Pro"/>
                <a:ea typeface="Source Sans Pro"/>
              </a:rPr>
              <a:t>Funcionamiento de Grid Search</a:t>
            </a:r>
            <a:endParaRPr b="0" lang="en-US" sz="4000" strike="noStrike" u="none">
              <a:solidFill>
                <a:srgbClr val="000000"/>
              </a:solidFill>
              <a:uFillTx/>
              <a:latin typeface="Arial"/>
            </a:endParaRPr>
          </a:p>
        </p:txBody>
      </p:sp>
      <p:pic>
        <p:nvPicPr>
          <p:cNvPr id="370" name="Image 1" descr="preencoded.png"/>
          <p:cNvPicPr/>
          <p:nvPr/>
        </p:nvPicPr>
        <p:blipFill>
          <a:blip r:embed="rId1"/>
          <a:stretch/>
        </p:blipFill>
        <p:spPr>
          <a:xfrm>
            <a:off x="1006920" y="1111320"/>
            <a:ext cx="753120" cy="2227680"/>
          </a:xfrm>
          <a:prstGeom prst="rect">
            <a:avLst/>
          </a:prstGeom>
          <a:noFill/>
          <a:ln w="0">
            <a:noFill/>
          </a:ln>
        </p:spPr>
      </p:pic>
      <p:sp>
        <p:nvSpPr>
          <p:cNvPr id="371" name="Text 1"/>
          <p:cNvSpPr/>
          <p:nvPr/>
        </p:nvSpPr>
        <p:spPr>
          <a:xfrm>
            <a:off x="1986480" y="1261800"/>
            <a:ext cx="2509200" cy="23508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1" lang="en-US" sz="2000" strike="noStrike" u="none">
                <a:solidFill>
                  <a:srgbClr val="1c1d22"/>
                </a:solidFill>
                <a:uFillTx/>
                <a:latin typeface="Source Sans Pro"/>
                <a:ea typeface="Source Sans Pro"/>
              </a:rPr>
              <a:t>Definir Espacio de Búsqueda</a:t>
            </a:r>
            <a:endParaRPr b="0" lang="en-US" sz="2000" strike="noStrike" u="none">
              <a:solidFill>
                <a:srgbClr val="000000"/>
              </a:solidFill>
              <a:uFillTx/>
              <a:latin typeface="Arial"/>
            </a:endParaRPr>
          </a:p>
        </p:txBody>
      </p:sp>
      <p:sp>
        <p:nvSpPr>
          <p:cNvPr id="372" name="Text 2"/>
          <p:cNvSpPr/>
          <p:nvPr/>
        </p:nvSpPr>
        <p:spPr>
          <a:xfrm>
            <a:off x="1986480" y="1587600"/>
            <a:ext cx="5990760" cy="24084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0" lang="en-US" sz="1600" strike="noStrike" u="none">
                <a:solidFill>
                  <a:srgbClr val="1c1d22"/>
                </a:solidFill>
                <a:uFillTx/>
                <a:latin typeface="Source Sans Pro"/>
                <a:ea typeface="Source Sans Pro"/>
              </a:rPr>
              <a:t>Se define un espacio de búsqueda:</a:t>
            </a:r>
            <a:endParaRPr b="0" lang="en-US" sz="1600" strike="noStrike" u="none">
              <a:solidFill>
                <a:srgbClr val="000000"/>
              </a:solidFill>
              <a:uFillTx/>
              <a:latin typeface="Arial"/>
            </a:endParaRPr>
          </a:p>
        </p:txBody>
      </p:sp>
      <p:pic>
        <p:nvPicPr>
          <p:cNvPr id="373" name="Image 2" descr="preencoded.png"/>
          <p:cNvPicPr/>
          <p:nvPr/>
        </p:nvPicPr>
        <p:blipFill>
          <a:blip r:embed="rId2"/>
          <a:stretch/>
        </p:blipFill>
        <p:spPr>
          <a:xfrm>
            <a:off x="1006920" y="3339360"/>
            <a:ext cx="753120" cy="2668320"/>
          </a:xfrm>
          <a:prstGeom prst="rect">
            <a:avLst/>
          </a:prstGeom>
          <a:noFill/>
          <a:ln w="0">
            <a:noFill/>
          </a:ln>
        </p:spPr>
      </p:pic>
      <p:sp>
        <p:nvSpPr>
          <p:cNvPr id="374" name="Text 6"/>
          <p:cNvSpPr/>
          <p:nvPr/>
        </p:nvSpPr>
        <p:spPr>
          <a:xfrm>
            <a:off x="1986480" y="3489840"/>
            <a:ext cx="2000880" cy="23508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1" lang="en-US" sz="2000" strike="noStrike" u="none">
                <a:solidFill>
                  <a:srgbClr val="1c1d22"/>
                </a:solidFill>
                <a:uFillTx/>
                <a:latin typeface="Source Sans Pro"/>
                <a:ea typeface="Source Sans Pro"/>
              </a:rPr>
              <a:t>Probar Combinaciones</a:t>
            </a:r>
            <a:endParaRPr b="0" lang="en-US" sz="2000" strike="noStrike" u="none">
              <a:solidFill>
                <a:srgbClr val="000000"/>
              </a:solidFill>
              <a:uFillTx/>
              <a:latin typeface="Arial"/>
            </a:endParaRPr>
          </a:p>
        </p:txBody>
      </p:sp>
      <p:sp>
        <p:nvSpPr>
          <p:cNvPr id="375" name="Text 7"/>
          <p:cNvSpPr/>
          <p:nvPr/>
        </p:nvSpPr>
        <p:spPr>
          <a:xfrm>
            <a:off x="1986480" y="3815640"/>
            <a:ext cx="5990760" cy="24084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0" lang="en-US" sz="1600" strike="noStrike" u="none">
                <a:solidFill>
                  <a:srgbClr val="1c1d22"/>
                </a:solidFill>
                <a:uFillTx/>
                <a:latin typeface="Source Sans Pro"/>
                <a:ea typeface="Source Sans Pro"/>
              </a:rPr>
              <a:t>Se prueba cada combinación posible:</a:t>
            </a:r>
            <a:endParaRPr b="0" lang="en-US" sz="1600" strike="noStrike" u="none">
              <a:solidFill>
                <a:srgbClr val="000000"/>
              </a:solidFill>
              <a:uFillTx/>
              <a:latin typeface="Arial"/>
            </a:endParaRPr>
          </a:p>
        </p:txBody>
      </p:sp>
      <p:sp>
        <p:nvSpPr>
          <p:cNvPr id="376" name="Text 8"/>
          <p:cNvSpPr/>
          <p:nvPr/>
        </p:nvSpPr>
        <p:spPr>
          <a:xfrm>
            <a:off x="1986480" y="4147200"/>
            <a:ext cx="5990760" cy="24084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1851"/>
              </a:lnSpc>
              <a:buClr>
                <a:srgbClr val="1c1d22"/>
              </a:buClr>
              <a:buFont typeface="Symbol" charset="2"/>
              <a:buChar char=""/>
            </a:pPr>
            <a:r>
              <a:rPr b="0" lang="en-US" sz="1600" strike="noStrike" u="none">
                <a:solidFill>
                  <a:srgbClr val="1c1d22"/>
                </a:solidFill>
                <a:uFillTx/>
                <a:latin typeface="Source Sans Pro"/>
                <a:ea typeface="Source Sans Pro"/>
              </a:rPr>
              <a:t>(50, 5)</a:t>
            </a:r>
            <a:endParaRPr b="0" lang="en-US" sz="1600" strike="noStrike" u="none">
              <a:solidFill>
                <a:srgbClr val="000000"/>
              </a:solidFill>
              <a:uFillTx/>
              <a:latin typeface="Arial"/>
            </a:endParaRPr>
          </a:p>
        </p:txBody>
      </p:sp>
      <p:sp>
        <p:nvSpPr>
          <p:cNvPr id="377" name="Text 9"/>
          <p:cNvSpPr/>
          <p:nvPr/>
        </p:nvSpPr>
        <p:spPr>
          <a:xfrm>
            <a:off x="1986480" y="4440960"/>
            <a:ext cx="5990760" cy="24084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1851"/>
              </a:lnSpc>
              <a:buClr>
                <a:srgbClr val="1c1d22"/>
              </a:buClr>
              <a:buFont typeface="Symbol" charset="2"/>
              <a:buChar char=""/>
            </a:pPr>
            <a:r>
              <a:rPr b="0" lang="en-US" sz="1600" strike="noStrike" u="none">
                <a:solidFill>
                  <a:srgbClr val="1c1d22"/>
                </a:solidFill>
                <a:uFillTx/>
                <a:latin typeface="Source Sans Pro"/>
                <a:ea typeface="Source Sans Pro"/>
              </a:rPr>
              <a:t>(50, 10)</a:t>
            </a:r>
            <a:endParaRPr b="0" lang="en-US" sz="1600" strike="noStrike" u="none">
              <a:solidFill>
                <a:srgbClr val="000000"/>
              </a:solidFill>
              <a:uFillTx/>
              <a:latin typeface="Arial"/>
            </a:endParaRPr>
          </a:p>
        </p:txBody>
      </p:sp>
      <p:sp>
        <p:nvSpPr>
          <p:cNvPr id="378" name="Text 10"/>
          <p:cNvSpPr/>
          <p:nvPr/>
        </p:nvSpPr>
        <p:spPr>
          <a:xfrm>
            <a:off x="1986480" y="4734720"/>
            <a:ext cx="5990760" cy="24084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1851"/>
              </a:lnSpc>
              <a:buClr>
                <a:srgbClr val="1c1d22"/>
              </a:buClr>
              <a:buFont typeface="Symbol" charset="2"/>
              <a:buChar char=""/>
            </a:pPr>
            <a:r>
              <a:rPr b="0" lang="en-US" sz="1600" strike="noStrike" u="none">
                <a:solidFill>
                  <a:srgbClr val="1c1d22"/>
                </a:solidFill>
                <a:uFillTx/>
                <a:latin typeface="Source Sans Pro"/>
                <a:ea typeface="Source Sans Pro"/>
              </a:rPr>
              <a:t>(50, 15)</a:t>
            </a:r>
            <a:endParaRPr b="0" lang="en-US" sz="1600" strike="noStrike" u="none">
              <a:solidFill>
                <a:srgbClr val="000000"/>
              </a:solidFill>
              <a:uFillTx/>
              <a:latin typeface="Arial"/>
            </a:endParaRPr>
          </a:p>
        </p:txBody>
      </p:sp>
      <p:sp>
        <p:nvSpPr>
          <p:cNvPr id="379" name="Text 11"/>
          <p:cNvSpPr/>
          <p:nvPr/>
        </p:nvSpPr>
        <p:spPr>
          <a:xfrm>
            <a:off x="1986480" y="5028840"/>
            <a:ext cx="5990760" cy="24084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1851"/>
              </a:lnSpc>
              <a:buClr>
                <a:srgbClr val="1c1d22"/>
              </a:buClr>
              <a:buFont typeface="Symbol" charset="2"/>
              <a:buChar char=""/>
            </a:pPr>
            <a:r>
              <a:rPr b="0" lang="en-US" sz="1600" strike="noStrike" u="none">
                <a:solidFill>
                  <a:srgbClr val="1c1d22"/>
                </a:solidFill>
                <a:uFillTx/>
                <a:latin typeface="Source Sans Pro"/>
                <a:ea typeface="Source Sans Pro"/>
              </a:rPr>
              <a:t>(100, 5)</a:t>
            </a:r>
            <a:endParaRPr b="0" lang="en-US" sz="1600" strike="noStrike" u="none">
              <a:solidFill>
                <a:srgbClr val="000000"/>
              </a:solidFill>
              <a:uFillTx/>
              <a:latin typeface="Arial"/>
            </a:endParaRPr>
          </a:p>
        </p:txBody>
      </p:sp>
      <p:sp>
        <p:nvSpPr>
          <p:cNvPr id="380" name="Text 12"/>
          <p:cNvSpPr/>
          <p:nvPr/>
        </p:nvSpPr>
        <p:spPr>
          <a:xfrm>
            <a:off x="1986480" y="5322600"/>
            <a:ext cx="5990760" cy="24084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1851"/>
              </a:lnSpc>
              <a:buClr>
                <a:srgbClr val="1c1d22"/>
              </a:buClr>
              <a:buFont typeface="Symbol" charset="2"/>
              <a:buChar char=""/>
            </a:pPr>
            <a:r>
              <a:rPr b="0" lang="en-US" sz="1600" strike="noStrike" u="none">
                <a:solidFill>
                  <a:srgbClr val="1c1d22"/>
                </a:solidFill>
                <a:uFillTx/>
                <a:latin typeface="Source Sans Pro"/>
                <a:ea typeface="Source Sans Pro"/>
              </a:rPr>
              <a:t>…</a:t>
            </a:r>
            <a:endParaRPr b="0" lang="en-US" sz="1600" strike="noStrike" u="none">
              <a:solidFill>
                <a:srgbClr val="000000"/>
              </a:solidFill>
              <a:uFillTx/>
              <a:latin typeface="Arial"/>
            </a:endParaRPr>
          </a:p>
        </p:txBody>
      </p:sp>
      <p:sp>
        <p:nvSpPr>
          <p:cNvPr id="381" name="Text 13"/>
          <p:cNvSpPr/>
          <p:nvPr/>
        </p:nvSpPr>
        <p:spPr>
          <a:xfrm>
            <a:off x="1986480" y="5616360"/>
            <a:ext cx="5990760" cy="24084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1851"/>
              </a:lnSpc>
              <a:buClr>
                <a:srgbClr val="1c1d22"/>
              </a:buClr>
              <a:buFont typeface="Symbol" charset="2"/>
              <a:buChar char=""/>
            </a:pPr>
            <a:r>
              <a:rPr b="0" lang="en-US" sz="1600" strike="noStrike" u="none">
                <a:solidFill>
                  <a:srgbClr val="1c1d22"/>
                </a:solidFill>
                <a:uFillTx/>
                <a:latin typeface="Source Sans Pro"/>
                <a:ea typeface="Source Sans Pro"/>
              </a:rPr>
              <a:t>(150, 15)</a:t>
            </a:r>
            <a:endParaRPr b="0" lang="en-US" sz="1600" strike="noStrike" u="none">
              <a:solidFill>
                <a:srgbClr val="000000"/>
              </a:solidFill>
              <a:uFillTx/>
              <a:latin typeface="Arial"/>
            </a:endParaRPr>
          </a:p>
        </p:txBody>
      </p:sp>
      <p:pic>
        <p:nvPicPr>
          <p:cNvPr id="382" name="Image 3" descr="preencoded.png"/>
          <p:cNvPicPr/>
          <p:nvPr/>
        </p:nvPicPr>
        <p:blipFill>
          <a:blip r:embed="rId3"/>
          <a:stretch/>
        </p:blipFill>
        <p:spPr>
          <a:xfrm>
            <a:off x="1006920" y="6008040"/>
            <a:ext cx="753120" cy="903960"/>
          </a:xfrm>
          <a:prstGeom prst="rect">
            <a:avLst/>
          </a:prstGeom>
          <a:noFill/>
          <a:ln w="0">
            <a:noFill/>
          </a:ln>
        </p:spPr>
      </p:pic>
      <p:sp>
        <p:nvSpPr>
          <p:cNvPr id="383" name="Text 14"/>
          <p:cNvSpPr/>
          <p:nvPr/>
        </p:nvSpPr>
        <p:spPr>
          <a:xfrm>
            <a:off x="1986480" y="6158880"/>
            <a:ext cx="1883520" cy="23508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1" lang="en-US" sz="2000" strike="noStrike" u="none">
                <a:solidFill>
                  <a:srgbClr val="1c1d22"/>
                </a:solidFill>
                <a:uFillTx/>
                <a:latin typeface="Source Sans Pro"/>
                <a:ea typeface="Source Sans Pro"/>
              </a:rPr>
              <a:t>Evaluar Rendimiento</a:t>
            </a:r>
            <a:endParaRPr b="0" lang="en-US" sz="2000" strike="noStrike" u="none">
              <a:solidFill>
                <a:srgbClr val="000000"/>
              </a:solidFill>
              <a:uFillTx/>
              <a:latin typeface="Arial"/>
            </a:endParaRPr>
          </a:p>
        </p:txBody>
      </p:sp>
      <p:sp>
        <p:nvSpPr>
          <p:cNvPr id="384" name="Text 15"/>
          <p:cNvSpPr/>
          <p:nvPr/>
        </p:nvSpPr>
        <p:spPr>
          <a:xfrm>
            <a:off x="1986480" y="6484680"/>
            <a:ext cx="5990760" cy="24084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0" lang="en-US" sz="1600" strike="noStrike" u="none">
                <a:solidFill>
                  <a:srgbClr val="1c1d22"/>
                </a:solidFill>
                <a:uFillTx/>
                <a:latin typeface="Source Sans Pro"/>
                <a:ea typeface="Source Sans Pro"/>
              </a:rPr>
              <a:t>Se evalúa el rendimiento de cada combinación usando cross-validation.</a:t>
            </a:r>
            <a:endParaRPr b="0" lang="en-US" sz="1600" strike="noStrike" u="none">
              <a:solidFill>
                <a:srgbClr val="000000"/>
              </a:solidFill>
              <a:uFillTx/>
              <a:latin typeface="Arial"/>
            </a:endParaRPr>
          </a:p>
        </p:txBody>
      </p:sp>
      <p:pic>
        <p:nvPicPr>
          <p:cNvPr id="385" name="Image 4" descr="preencoded.png"/>
          <p:cNvPicPr/>
          <p:nvPr/>
        </p:nvPicPr>
        <p:blipFill>
          <a:blip r:embed="rId4"/>
          <a:stretch/>
        </p:blipFill>
        <p:spPr>
          <a:xfrm>
            <a:off x="1006920" y="6912360"/>
            <a:ext cx="753120" cy="903960"/>
          </a:xfrm>
          <a:prstGeom prst="rect">
            <a:avLst/>
          </a:prstGeom>
          <a:noFill/>
          <a:ln w="0">
            <a:noFill/>
          </a:ln>
        </p:spPr>
      </p:pic>
      <p:sp>
        <p:nvSpPr>
          <p:cNvPr id="386" name="Text 16"/>
          <p:cNvSpPr/>
          <p:nvPr/>
        </p:nvSpPr>
        <p:spPr>
          <a:xfrm>
            <a:off x="1986480" y="7062840"/>
            <a:ext cx="2790720" cy="23508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1" lang="en-US" sz="2000" strike="noStrike" u="none">
                <a:solidFill>
                  <a:srgbClr val="1c1d22"/>
                </a:solidFill>
                <a:uFillTx/>
                <a:latin typeface="Source Sans Pro"/>
                <a:ea typeface="Source Sans Pro"/>
              </a:rPr>
              <a:t>Seleccionar Mejor Combinación</a:t>
            </a:r>
            <a:endParaRPr b="0" lang="en-US" sz="2000" strike="noStrike" u="none">
              <a:solidFill>
                <a:srgbClr val="000000"/>
              </a:solidFill>
              <a:uFillTx/>
              <a:latin typeface="Arial"/>
            </a:endParaRPr>
          </a:p>
        </p:txBody>
      </p:sp>
      <p:sp>
        <p:nvSpPr>
          <p:cNvPr id="387" name="Text 17"/>
          <p:cNvSpPr/>
          <p:nvPr/>
        </p:nvSpPr>
        <p:spPr>
          <a:xfrm>
            <a:off x="1986480" y="7388640"/>
            <a:ext cx="5990760" cy="24084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0" lang="en-US" sz="1600" strike="noStrike" u="none">
                <a:solidFill>
                  <a:srgbClr val="1c1d22"/>
                </a:solidFill>
                <a:uFillTx/>
                <a:latin typeface="Source Sans Pro"/>
                <a:ea typeface="Source Sans Pro"/>
              </a:rPr>
              <a:t>Se selecciona la combinación con mejor score promedio.</a:t>
            </a:r>
            <a:endParaRPr b="0" lang="en-US" sz="1600" strike="noStrike" u="none">
              <a:solidFill>
                <a:srgbClr val="000000"/>
              </a:solidFill>
              <a:uFillTx/>
              <a:latin typeface="Arial"/>
            </a:endParaRPr>
          </a:p>
        </p:txBody>
      </p:sp>
      <p:pic>
        <p:nvPicPr>
          <p:cNvPr id="388" name="Image 5" descr="preencoded.png"/>
          <p:cNvPicPr/>
          <p:nvPr/>
        </p:nvPicPr>
        <p:blipFill>
          <a:blip r:embed="rId5"/>
          <a:stretch/>
        </p:blipFill>
        <p:spPr>
          <a:xfrm>
            <a:off x="13213080" y="228600"/>
            <a:ext cx="1188360" cy="387000"/>
          </a:xfrm>
          <a:prstGeom prst="rect">
            <a:avLst/>
          </a:prstGeom>
          <a:noFill/>
          <a:ln w="0">
            <a:noFill/>
          </a:ln>
        </p:spPr>
      </p:pic>
      <p:pic>
        <p:nvPicPr>
          <p:cNvPr id="389" name="Imagen 26" descr=""/>
          <p:cNvPicPr/>
          <p:nvPr/>
        </p:nvPicPr>
        <p:blipFill>
          <a:blip r:embed="rId6"/>
          <a:stretch/>
        </p:blipFill>
        <p:spPr>
          <a:xfrm>
            <a:off x="1986480" y="1947600"/>
            <a:ext cx="4090680" cy="1123560"/>
          </a:xfrm>
          <a:prstGeom prst="rect">
            <a:avLst/>
          </a:prstGeom>
          <a:noFill/>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Text 0"/>
          <p:cNvSpPr/>
          <p:nvPr/>
        </p:nvSpPr>
        <p:spPr>
          <a:xfrm>
            <a:off x="793800" y="2160000"/>
            <a:ext cx="100857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Utilidad y Limitaciones de Grid Search</a:t>
            </a:r>
            <a:endParaRPr b="0" lang="en-US" sz="4450" strike="noStrike" u="none">
              <a:solidFill>
                <a:srgbClr val="000000"/>
              </a:solidFill>
              <a:uFillTx/>
              <a:latin typeface="Arial"/>
            </a:endParaRPr>
          </a:p>
        </p:txBody>
      </p:sp>
      <p:sp>
        <p:nvSpPr>
          <p:cNvPr id="391" name="Text 1"/>
          <p:cNvSpPr/>
          <p:nvPr/>
        </p:nvSpPr>
        <p:spPr>
          <a:xfrm>
            <a:off x="793800" y="34358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¿Por qué es útil?</a:t>
            </a:r>
            <a:endParaRPr b="0" lang="en-US" sz="2200" strike="noStrike" u="none">
              <a:solidFill>
                <a:srgbClr val="000000"/>
              </a:solidFill>
              <a:uFillTx/>
              <a:latin typeface="Arial"/>
            </a:endParaRPr>
          </a:p>
        </p:txBody>
      </p:sp>
      <p:sp>
        <p:nvSpPr>
          <p:cNvPr id="392" name="Text 2"/>
          <p:cNvSpPr/>
          <p:nvPr/>
        </p:nvSpPr>
        <p:spPr>
          <a:xfrm>
            <a:off x="793800" y="4016880"/>
            <a:ext cx="581832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Es determinístico y reproducible: siempre se obtiene el mismo resultado si se repite.</a:t>
            </a:r>
            <a:endParaRPr b="0" lang="en-US" sz="1750" strike="noStrike" u="none">
              <a:solidFill>
                <a:srgbClr val="000000"/>
              </a:solidFill>
              <a:uFillTx/>
              <a:latin typeface="Arial"/>
            </a:endParaRPr>
          </a:p>
        </p:txBody>
      </p:sp>
      <p:sp>
        <p:nvSpPr>
          <p:cNvPr id="393" name="Text 3"/>
          <p:cNvSpPr/>
          <p:nvPr/>
        </p:nvSpPr>
        <p:spPr>
          <a:xfrm>
            <a:off x="793800" y="4822200"/>
            <a:ext cx="5818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Ideal para espacios pequeños y bien acotados.</a:t>
            </a:r>
            <a:endParaRPr b="0" lang="en-US" sz="1750" strike="noStrike" u="none">
              <a:solidFill>
                <a:srgbClr val="000000"/>
              </a:solidFill>
              <a:uFillTx/>
              <a:latin typeface="Arial"/>
            </a:endParaRPr>
          </a:p>
        </p:txBody>
      </p:sp>
      <p:sp>
        <p:nvSpPr>
          <p:cNvPr id="394" name="Text 4"/>
          <p:cNvSpPr/>
          <p:nvPr/>
        </p:nvSpPr>
        <p:spPr>
          <a:xfrm>
            <a:off x="7173360" y="34358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Limitaciones</a:t>
            </a:r>
            <a:endParaRPr b="0" lang="en-US" sz="2200" strike="noStrike" u="none">
              <a:solidFill>
                <a:srgbClr val="000000"/>
              </a:solidFill>
              <a:uFillTx/>
              <a:latin typeface="Arial"/>
            </a:endParaRPr>
          </a:p>
        </p:txBody>
      </p:sp>
      <p:sp>
        <p:nvSpPr>
          <p:cNvPr id="395" name="Text 5"/>
          <p:cNvSpPr/>
          <p:nvPr/>
        </p:nvSpPr>
        <p:spPr>
          <a:xfrm>
            <a:off x="7173360" y="4016880"/>
            <a:ext cx="581832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No escala bien con muchos hiperparámetros (crece exponencialmente).</a:t>
            </a:r>
            <a:endParaRPr b="0" lang="en-US" sz="1750" strike="noStrike" u="none">
              <a:solidFill>
                <a:srgbClr val="000000"/>
              </a:solidFill>
              <a:uFillTx/>
              <a:latin typeface="Arial"/>
            </a:endParaRPr>
          </a:p>
        </p:txBody>
      </p:sp>
      <p:sp>
        <p:nvSpPr>
          <p:cNvPr id="396" name="Text 6"/>
          <p:cNvSpPr/>
          <p:nvPr/>
        </p:nvSpPr>
        <p:spPr>
          <a:xfrm>
            <a:off x="7173360" y="4822200"/>
            <a:ext cx="581832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Puede perder tiempo evaluando combinaciones poco prometedoras.</a:t>
            </a:r>
            <a:endParaRPr b="0" lang="en-US" sz="1750" strike="noStrike" u="none">
              <a:solidFill>
                <a:srgbClr val="000000"/>
              </a:solidFill>
              <a:uFillTx/>
              <a:latin typeface="Arial"/>
            </a:endParaRPr>
          </a:p>
        </p:txBody>
      </p:sp>
      <p:sp>
        <p:nvSpPr>
          <p:cNvPr id="397" name="Text 7"/>
          <p:cNvSpPr/>
          <p:nvPr/>
        </p:nvSpPr>
        <p:spPr>
          <a:xfrm>
            <a:off x="7173360" y="5627160"/>
            <a:ext cx="5818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No utiliza información previa para refinar la búsqueda.</a:t>
            </a:r>
            <a:endParaRPr b="0" lang="en-US" sz="1750" strike="noStrike" u="none">
              <a:solidFill>
                <a:srgbClr val="000000"/>
              </a:solidFill>
              <a:uFillTx/>
              <a:latin typeface="Arial"/>
            </a:endParaRPr>
          </a:p>
        </p:txBody>
      </p:sp>
      <p:pic>
        <p:nvPicPr>
          <p:cNvPr id="398"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99" name="Image 0" descr="preencoded.png"/>
          <p:cNvPicPr/>
          <p:nvPr/>
        </p:nvPicPr>
        <p:blipFill>
          <a:blip r:embed="rId1"/>
          <a:stretch/>
        </p:blipFill>
        <p:spPr>
          <a:xfrm>
            <a:off x="0" y="0"/>
            <a:ext cx="5486040" cy="8229240"/>
          </a:xfrm>
          <a:prstGeom prst="rect">
            <a:avLst/>
          </a:prstGeom>
          <a:noFill/>
          <a:ln w="0">
            <a:noFill/>
          </a:ln>
        </p:spPr>
      </p:pic>
      <p:sp>
        <p:nvSpPr>
          <p:cNvPr id="400" name="Text 0"/>
          <p:cNvSpPr/>
          <p:nvPr/>
        </p:nvSpPr>
        <p:spPr>
          <a:xfrm>
            <a:off x="6280200" y="1257120"/>
            <a:ext cx="6703920" cy="283464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Caso de Uso Real: Visión Computacional en Educación con Grid Search</a:t>
            </a:r>
            <a:endParaRPr b="0" lang="en-US" sz="4450" strike="noStrike" u="none">
              <a:solidFill>
                <a:srgbClr val="000000"/>
              </a:solidFill>
              <a:uFillTx/>
              <a:latin typeface="Arial"/>
            </a:endParaRPr>
          </a:p>
        </p:txBody>
      </p:sp>
      <p:sp>
        <p:nvSpPr>
          <p:cNvPr id="401" name="Text 1"/>
          <p:cNvSpPr/>
          <p:nvPr/>
        </p:nvSpPr>
        <p:spPr>
          <a:xfrm>
            <a:off x="6280200" y="4432320"/>
            <a:ext cx="6703920" cy="25398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Una startup desarrolla un modelo para detectar gestos faciales en clases virtuales. Utiliza un RandomForestClassifier para clasificar imágenes preprocesadas. Aplican Grid Search con 5 hiperparámetros distintos y 3 valores por parámetro. Esto genera 243 combinaciones posibles. Tras varias horas de cómputo en Google Colab Pro, encuentran una configuración que aumenta la precisión del modelo del 82% al 88%.</a:t>
            </a:r>
            <a:endParaRPr b="0" lang="en-US" sz="1750" strike="noStrike" u="none">
              <a:solidFill>
                <a:srgbClr val="000000"/>
              </a:solidFill>
              <a:uFillTx/>
              <a:latin typeface="Arial"/>
            </a:endParaRPr>
          </a:p>
        </p:txBody>
      </p:sp>
      <p:pic>
        <p:nvPicPr>
          <p:cNvPr id="402"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3" name="Image 0" descr="preencoded.png"/>
          <p:cNvPicPr/>
          <p:nvPr/>
        </p:nvPicPr>
        <p:blipFill>
          <a:blip r:embed="rId1"/>
          <a:stretch/>
        </p:blipFill>
        <p:spPr>
          <a:xfrm>
            <a:off x="9144000" y="0"/>
            <a:ext cx="5486040" cy="8229240"/>
          </a:xfrm>
          <a:prstGeom prst="rect">
            <a:avLst/>
          </a:prstGeom>
          <a:noFill/>
          <a:ln w="0">
            <a:noFill/>
          </a:ln>
        </p:spPr>
      </p:pic>
      <p:sp>
        <p:nvSpPr>
          <p:cNvPr id="404" name="Text 0"/>
          <p:cNvSpPr/>
          <p:nvPr/>
        </p:nvSpPr>
        <p:spPr>
          <a:xfrm>
            <a:off x="546480" y="433800"/>
            <a:ext cx="8051040" cy="975600"/>
          </a:xfrm>
          <a:prstGeom prst="rect">
            <a:avLst/>
          </a:prstGeom>
          <a:noFill/>
          <a:ln w="0">
            <a:noFill/>
          </a:ln>
        </p:spPr>
        <p:style>
          <a:lnRef idx="0"/>
          <a:fillRef idx="0"/>
          <a:effectRef idx="0"/>
          <a:fontRef idx="minor"/>
        </p:style>
        <p:txBody>
          <a:bodyPr lIns="0" rIns="0" tIns="0" bIns="0" anchor="t">
            <a:noAutofit/>
          </a:bodyPr>
          <a:p>
            <a:pPr defTabSz="914400">
              <a:lnSpc>
                <a:spcPts val="3801"/>
              </a:lnSpc>
              <a:tabLst>
                <a:tab algn="l" pos="0"/>
              </a:tabLst>
            </a:pPr>
            <a:r>
              <a:rPr b="1" lang="en-US" sz="4000" strike="noStrike" u="none">
                <a:solidFill>
                  <a:srgbClr val="19414b"/>
                </a:solidFill>
                <a:uFillTx/>
                <a:latin typeface="Source Sans Pro"/>
                <a:ea typeface="Source Sans Pro"/>
              </a:rPr>
              <a:t>Ejemplo Técnico de Grid Search</a:t>
            </a:r>
            <a:endParaRPr b="0" lang="en-US" sz="4000" strike="noStrike" u="none">
              <a:solidFill>
                <a:srgbClr val="000000"/>
              </a:solidFill>
              <a:uFillTx/>
              <a:latin typeface="Arial"/>
            </a:endParaRPr>
          </a:p>
        </p:txBody>
      </p:sp>
      <p:sp>
        <p:nvSpPr>
          <p:cNvPr id="405" name="Text 4"/>
          <p:cNvSpPr/>
          <p:nvPr/>
        </p:nvSpPr>
        <p:spPr>
          <a:xfrm>
            <a:off x="546480" y="7033680"/>
            <a:ext cx="8051040" cy="498960"/>
          </a:xfrm>
          <a:prstGeom prst="rect">
            <a:avLst/>
          </a:prstGeom>
          <a:noFill/>
          <a:ln w="0">
            <a:noFill/>
          </a:ln>
        </p:spPr>
        <p:style>
          <a:lnRef idx="0"/>
          <a:fillRef idx="0"/>
          <a:effectRef idx="0"/>
          <a:fontRef idx="minor"/>
        </p:style>
        <p:txBody>
          <a:bodyPr lIns="0" rIns="0" tIns="0" bIns="0" anchor="t">
            <a:noAutofit/>
          </a:bodyPr>
          <a:p>
            <a:pPr defTabSz="914400">
              <a:lnSpc>
                <a:spcPts val="1950"/>
              </a:lnSpc>
              <a:tabLst>
                <a:tab algn="l" pos="0"/>
              </a:tabLst>
            </a:pPr>
            <a:r>
              <a:rPr b="0" lang="en-US" sz="1600" strike="noStrike" u="none">
                <a:solidFill>
                  <a:srgbClr val="000000"/>
                </a:solidFill>
                <a:uFillTx/>
                <a:latin typeface="Source Sans Pro"/>
                <a:ea typeface="Source Sans Pro"/>
              </a:rPr>
              <a:t>🧪</a:t>
            </a:r>
            <a:r>
              <a:rPr b="0" lang="en-US" sz="1600" strike="noStrike" u="none">
                <a:solidFill>
                  <a:srgbClr val="1c1d22"/>
                </a:solidFill>
                <a:uFillTx/>
                <a:latin typeface="Source Sans Pro"/>
                <a:ea typeface="Source Sans Pro"/>
              </a:rPr>
              <a:t> </a:t>
            </a:r>
            <a:r>
              <a:rPr b="0" lang="en-US" sz="1600" strike="noStrike" u="none">
                <a:solidFill>
                  <a:srgbClr val="1c1d22"/>
                </a:solidFill>
                <a:uFillTx/>
                <a:latin typeface="Source Sans Pro"/>
                <a:ea typeface="Source Sans Pro"/>
              </a:rPr>
              <a:t>Puedes modificar el cv (número de particiones de validación cruzada) y añadir más hiperparámetros como min_samples_split o criterion.</a:t>
            </a:r>
            <a:endParaRPr b="0" lang="en-US" sz="1600" strike="noStrike" u="none">
              <a:solidFill>
                <a:srgbClr val="000000"/>
              </a:solidFill>
              <a:uFillTx/>
              <a:latin typeface="Arial"/>
            </a:endParaRPr>
          </a:p>
        </p:txBody>
      </p:sp>
      <p:pic>
        <p:nvPicPr>
          <p:cNvPr id="406" name="Imagen 8" descr=""/>
          <p:cNvPicPr/>
          <p:nvPr/>
        </p:nvPicPr>
        <p:blipFill>
          <a:blip r:embed="rId2"/>
          <a:stretch/>
        </p:blipFill>
        <p:spPr>
          <a:xfrm>
            <a:off x="747000" y="1067400"/>
            <a:ext cx="6946920" cy="5581440"/>
          </a:xfrm>
          <a:prstGeom prst="rect">
            <a:avLst/>
          </a:prstGeom>
          <a:noFill/>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07" name="Image 0" descr="preencoded.png"/>
          <p:cNvPicPr/>
          <p:nvPr/>
        </p:nvPicPr>
        <p:blipFill>
          <a:blip r:embed="rId1"/>
          <a:stretch/>
        </p:blipFill>
        <p:spPr>
          <a:xfrm>
            <a:off x="0" y="0"/>
            <a:ext cx="5486040" cy="8229240"/>
          </a:xfrm>
          <a:prstGeom prst="rect">
            <a:avLst/>
          </a:prstGeom>
          <a:noFill/>
          <a:ln w="0">
            <a:noFill/>
          </a:ln>
        </p:spPr>
      </p:pic>
      <p:sp>
        <p:nvSpPr>
          <p:cNvPr id="408" name="Text 0"/>
          <p:cNvSpPr/>
          <p:nvPr/>
        </p:nvSpPr>
        <p:spPr>
          <a:xfrm>
            <a:off x="6280200" y="2249280"/>
            <a:ext cx="67039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Preguntas sobre Grid Search</a:t>
            </a:r>
            <a:endParaRPr b="0" lang="en-US" sz="4450" strike="noStrike" u="none">
              <a:solidFill>
                <a:srgbClr val="000000"/>
              </a:solidFill>
              <a:uFillTx/>
              <a:latin typeface="Arial"/>
            </a:endParaRPr>
          </a:p>
        </p:txBody>
      </p:sp>
      <p:sp>
        <p:nvSpPr>
          <p:cNvPr id="409" name="Text 1"/>
          <p:cNvSpPr/>
          <p:nvPr/>
        </p:nvSpPr>
        <p:spPr>
          <a:xfrm>
            <a:off x="6280200" y="4007160"/>
            <a:ext cx="67039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pasaría si agregamos 5 valores más a cada hiperparámetro?</a:t>
            </a:r>
            <a:endParaRPr b="0" lang="en-US" sz="1750" strike="noStrike" u="none">
              <a:solidFill>
                <a:srgbClr val="000000"/>
              </a:solidFill>
              <a:uFillTx/>
              <a:latin typeface="Arial"/>
            </a:endParaRPr>
          </a:p>
        </p:txBody>
      </p:sp>
      <p:sp>
        <p:nvSpPr>
          <p:cNvPr id="410" name="Text 2"/>
          <p:cNvSpPr/>
          <p:nvPr/>
        </p:nvSpPr>
        <p:spPr>
          <a:xfrm>
            <a:off x="6280200" y="4449240"/>
            <a:ext cx="670392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¿En qué tipo de modelos (simples o complejos) te parece más útil Grid Search?</a:t>
            </a:r>
            <a:endParaRPr b="0" lang="en-US" sz="1750" strike="noStrike" u="none">
              <a:solidFill>
                <a:srgbClr val="000000"/>
              </a:solidFill>
              <a:uFillTx/>
              <a:latin typeface="Arial"/>
            </a:endParaRPr>
          </a:p>
        </p:txBody>
      </p:sp>
      <p:sp>
        <p:nvSpPr>
          <p:cNvPr id="411" name="Text 3"/>
          <p:cNvSpPr/>
          <p:nvPr/>
        </p:nvSpPr>
        <p:spPr>
          <a:xfrm>
            <a:off x="6280200" y="5254200"/>
            <a:ext cx="670392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¿Cómo podrías reducir el costo computacional de un Grid Search sin perder mucha precisión?</a:t>
            </a:r>
            <a:endParaRPr b="0" lang="en-US" sz="1750" strike="noStrike" u="none">
              <a:solidFill>
                <a:srgbClr val="000000"/>
              </a:solidFill>
              <a:uFillTx/>
              <a:latin typeface="Arial"/>
            </a:endParaRPr>
          </a:p>
        </p:txBody>
      </p:sp>
      <p:pic>
        <p:nvPicPr>
          <p:cNvPr id="412"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3" name="Text 0"/>
          <p:cNvSpPr/>
          <p:nvPr/>
        </p:nvSpPr>
        <p:spPr>
          <a:xfrm>
            <a:off x="793800" y="1609920"/>
            <a:ext cx="1149408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Mitos Comunes vs. Realidad de Grid Search</a:t>
            </a:r>
            <a:endParaRPr b="0" lang="en-US" sz="4450" strike="noStrike" u="none">
              <a:solidFill>
                <a:srgbClr val="000000"/>
              </a:solidFill>
              <a:uFillTx/>
              <a:latin typeface="Arial"/>
            </a:endParaRPr>
          </a:p>
        </p:txBody>
      </p:sp>
      <p:sp>
        <p:nvSpPr>
          <p:cNvPr id="414" name="Text 1"/>
          <p:cNvSpPr/>
          <p:nvPr/>
        </p:nvSpPr>
        <p:spPr>
          <a:xfrm>
            <a:off x="793800" y="288576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Mito</a:t>
            </a:r>
            <a:endParaRPr b="0" lang="en-US" sz="2200" strike="noStrike" u="none">
              <a:solidFill>
                <a:srgbClr val="000000"/>
              </a:solidFill>
              <a:uFillTx/>
              <a:latin typeface="Arial"/>
            </a:endParaRPr>
          </a:p>
        </p:txBody>
      </p:sp>
      <p:sp>
        <p:nvSpPr>
          <p:cNvPr id="415" name="Text 2"/>
          <p:cNvSpPr/>
          <p:nvPr/>
        </p:nvSpPr>
        <p:spPr>
          <a:xfrm>
            <a:off x="793800" y="346716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Grid Search siempre encuentra el mejor modelo.”</a:t>
            </a:r>
            <a:endParaRPr b="0" lang="en-US" sz="1750" strike="noStrike" u="none">
              <a:solidFill>
                <a:srgbClr val="000000"/>
              </a:solidFill>
              <a:uFillTx/>
              <a:latin typeface="Arial"/>
            </a:endParaRPr>
          </a:p>
        </p:txBody>
      </p:sp>
      <p:sp>
        <p:nvSpPr>
          <p:cNvPr id="416" name="Text 3"/>
          <p:cNvSpPr/>
          <p:nvPr/>
        </p:nvSpPr>
        <p:spPr>
          <a:xfrm>
            <a:off x="793800" y="403380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Grid Search es más preciso que Random Search.”</a:t>
            </a:r>
            <a:endParaRPr b="0" lang="en-US" sz="1750" strike="noStrike" u="none">
              <a:solidFill>
                <a:srgbClr val="000000"/>
              </a:solidFill>
              <a:uFillTx/>
              <a:latin typeface="Arial"/>
            </a:endParaRPr>
          </a:p>
        </p:txBody>
      </p:sp>
      <p:sp>
        <p:nvSpPr>
          <p:cNvPr id="417" name="Text 4"/>
          <p:cNvSpPr/>
          <p:nvPr/>
        </p:nvSpPr>
        <p:spPr>
          <a:xfrm>
            <a:off x="793800" y="460080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Siempre conviene usar más combinaciones.”</a:t>
            </a:r>
            <a:endParaRPr b="0" lang="en-US" sz="1750" strike="noStrike" u="none">
              <a:solidFill>
                <a:srgbClr val="000000"/>
              </a:solidFill>
              <a:uFillTx/>
              <a:latin typeface="Arial"/>
            </a:endParaRPr>
          </a:p>
        </p:txBody>
      </p:sp>
      <p:sp>
        <p:nvSpPr>
          <p:cNvPr id="418" name="Text 5"/>
          <p:cNvSpPr/>
          <p:nvPr/>
        </p:nvSpPr>
        <p:spPr>
          <a:xfrm>
            <a:off x="7173360" y="288576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Realidad</a:t>
            </a:r>
            <a:endParaRPr b="0" lang="en-US" sz="2200" strike="noStrike" u="none">
              <a:solidFill>
                <a:srgbClr val="000000"/>
              </a:solidFill>
              <a:uFillTx/>
              <a:latin typeface="Arial"/>
            </a:endParaRPr>
          </a:p>
        </p:txBody>
      </p:sp>
      <p:sp>
        <p:nvSpPr>
          <p:cNvPr id="419" name="Text 6"/>
          <p:cNvSpPr/>
          <p:nvPr/>
        </p:nvSpPr>
        <p:spPr>
          <a:xfrm>
            <a:off x="7173360" y="346716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Solo si el mejor está en la cuadrícula definida. Si el óptimo está entre dos valores, puede pasarlo por alto.</a:t>
            </a:r>
            <a:endParaRPr b="0" lang="en-US" sz="1750" strike="noStrike" u="none">
              <a:solidFill>
                <a:srgbClr val="000000"/>
              </a:solidFill>
              <a:uFillTx/>
              <a:latin typeface="Arial"/>
            </a:endParaRPr>
          </a:p>
        </p:txBody>
      </p:sp>
      <p:sp>
        <p:nvSpPr>
          <p:cNvPr id="420" name="Text 7"/>
          <p:cNvSpPr/>
          <p:nvPr/>
        </p:nvSpPr>
        <p:spPr>
          <a:xfrm>
            <a:off x="7173360" y="4396680"/>
            <a:ext cx="58183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No necesariamente. Random Search puede encontrar mejores resultados en menos tiempo si el espacio es muy grande.</a:t>
            </a:r>
            <a:endParaRPr b="0" lang="en-US" sz="1750" strike="noStrike" u="none">
              <a:solidFill>
                <a:srgbClr val="000000"/>
              </a:solidFill>
              <a:uFillTx/>
              <a:latin typeface="Arial"/>
            </a:endParaRPr>
          </a:p>
        </p:txBody>
      </p:sp>
      <p:sp>
        <p:nvSpPr>
          <p:cNvPr id="421" name="Text 8"/>
          <p:cNvSpPr/>
          <p:nvPr/>
        </p:nvSpPr>
        <p:spPr>
          <a:xfrm>
            <a:off x="7173360" y="568980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No: muchas veces se gastan recursos probando configuraciones que no aportan mejora significativa.</a:t>
            </a:r>
            <a:endParaRPr b="0" lang="en-US" sz="1750" strike="noStrike" u="none">
              <a:solidFill>
                <a:srgbClr val="000000"/>
              </a:solidFill>
              <a:uFillTx/>
              <a:latin typeface="Arial"/>
            </a:endParaRPr>
          </a:p>
        </p:txBody>
      </p:sp>
      <p:pic>
        <p:nvPicPr>
          <p:cNvPr id="422"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0" name="Text 0"/>
          <p:cNvSpPr/>
          <p:nvPr/>
        </p:nvSpPr>
        <p:spPr>
          <a:xfrm>
            <a:off x="1050120" y="1284480"/>
            <a:ext cx="91861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Preguntas de Activación</a:t>
            </a:r>
            <a:endParaRPr b="0" lang="en-US" sz="4450" strike="noStrike" u="none">
              <a:solidFill>
                <a:srgbClr val="000000"/>
              </a:solidFill>
              <a:uFillTx/>
              <a:latin typeface="Arial"/>
            </a:endParaRPr>
          </a:p>
        </p:txBody>
      </p:sp>
      <p:sp>
        <p:nvSpPr>
          <p:cNvPr id="241" name="CuadroTexto 3"/>
          <p:cNvSpPr/>
          <p:nvPr/>
        </p:nvSpPr>
        <p:spPr>
          <a:xfrm>
            <a:off x="1605600" y="2966400"/>
            <a:ext cx="950040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s-CL" sz="1800" strike="noStrike" u="none">
                <a:solidFill>
                  <a:schemeClr val="dk1"/>
                </a:solidFill>
                <a:uFillTx/>
                <a:latin typeface="Source Sans Pro"/>
                <a:ea typeface="Source Sans Pro"/>
              </a:rPr>
              <a:t>1. </a:t>
            </a:r>
            <a:r>
              <a:rPr b="1" i="1" lang="es-CL" sz="1800" strike="noStrike" u="none">
                <a:solidFill>
                  <a:schemeClr val="dk1"/>
                </a:solidFill>
                <a:uFillTx/>
                <a:latin typeface="Source Sans Pro"/>
                <a:ea typeface="Source Sans Pro"/>
              </a:rPr>
              <a:t>¿Qué criterios o estrategias han usado o conocen para elegir los mejores hiperparámetros de un modelo?</a:t>
            </a:r>
            <a:endParaRPr b="0" lang="en-US" sz="1800" strike="noStrike" u="none">
              <a:solidFill>
                <a:srgbClr val="000000"/>
              </a:solidFill>
              <a:uFillTx/>
              <a:latin typeface="Arial"/>
            </a:endParaRPr>
          </a:p>
        </p:txBody>
      </p:sp>
      <p:sp>
        <p:nvSpPr>
          <p:cNvPr id="242" name="CuadroTexto 5"/>
          <p:cNvSpPr/>
          <p:nvPr/>
        </p:nvSpPr>
        <p:spPr>
          <a:xfrm>
            <a:off x="1605600" y="3993120"/>
            <a:ext cx="9500400" cy="63828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s-CL" sz="1800" strike="noStrike" u="none">
                <a:solidFill>
                  <a:schemeClr val="dk1"/>
                </a:solidFill>
                <a:uFillTx/>
                <a:latin typeface="Source Sans Pro"/>
                <a:ea typeface="Source Sans Pro"/>
              </a:rPr>
              <a:t>2. </a:t>
            </a:r>
            <a:r>
              <a:rPr b="1" i="1" lang="es-CL" sz="1800" strike="noStrike" u="none">
                <a:solidFill>
                  <a:schemeClr val="dk1"/>
                </a:solidFill>
                <a:uFillTx/>
                <a:latin typeface="Source Sans Pro"/>
                <a:ea typeface="Source Sans Pro"/>
              </a:rPr>
              <a:t>¿Qué creen que pasaría si usamos una mala combinación de hiperparámetros en un modelo complejo?</a:t>
            </a:r>
            <a:endParaRPr b="0" lang="en-US" sz="1800" strike="noStrike" u="none">
              <a:solidFill>
                <a:srgbClr val="000000"/>
              </a:solidFill>
              <a:uFillTx/>
              <a:latin typeface="Arial"/>
            </a:endParaRPr>
          </a:p>
        </p:txBody>
      </p:sp>
      <p:sp>
        <p:nvSpPr>
          <p:cNvPr id="243" name="CuadroTexto 7"/>
          <p:cNvSpPr/>
          <p:nvPr/>
        </p:nvSpPr>
        <p:spPr>
          <a:xfrm>
            <a:off x="1605600" y="5019480"/>
            <a:ext cx="9500400" cy="912600"/>
          </a:xfrm>
          <a:prstGeom prst="rect">
            <a:avLst/>
          </a:prstGeom>
          <a:noFill/>
          <a:ln w="0">
            <a:noFill/>
          </a:ln>
        </p:spPr>
        <p:style>
          <a:lnRef idx="0"/>
          <a:fillRef idx="0"/>
          <a:effectRef idx="0"/>
          <a:fontRef idx="minor"/>
        </p:style>
        <p:txBody>
          <a:bodyPr lIns="90000" rIns="90000" tIns="45000" bIns="45000" anchor="t">
            <a:spAutoFit/>
          </a:bodyPr>
          <a:p>
            <a:pPr defTabSz="914400">
              <a:lnSpc>
                <a:spcPct val="100000"/>
              </a:lnSpc>
            </a:pPr>
            <a:r>
              <a:rPr b="0" i="1" lang="es-CL" sz="1800" strike="noStrike" u="none">
                <a:solidFill>
                  <a:schemeClr val="dk1"/>
                </a:solidFill>
                <a:uFillTx/>
                <a:latin typeface="Source Sans Pro"/>
                <a:ea typeface="Source Sans Pro"/>
              </a:rPr>
              <a:t>3. </a:t>
            </a:r>
            <a:r>
              <a:rPr b="1" i="1" lang="es-CL" sz="1800" strike="noStrike" u="none">
                <a:solidFill>
                  <a:schemeClr val="dk1"/>
                </a:solidFill>
                <a:uFillTx/>
                <a:latin typeface="Source Sans Pro"/>
                <a:ea typeface="Source Sans Pro"/>
              </a:rPr>
              <a:t>¿Creen que existe una única estrategia ideal para encontrar los mejores hiperparámetros? ¿Qué factores creen que podrían influir en la elección de una técnica de optimización?</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3" name="Image 0" descr="preencoded.png"/>
          <p:cNvPicPr/>
          <p:nvPr/>
        </p:nvPicPr>
        <p:blipFill>
          <a:blip r:embed="rId1"/>
          <a:stretch/>
        </p:blipFill>
        <p:spPr>
          <a:xfrm>
            <a:off x="9144000" y="0"/>
            <a:ext cx="5486040" cy="8229240"/>
          </a:xfrm>
          <a:prstGeom prst="rect">
            <a:avLst/>
          </a:prstGeom>
          <a:noFill/>
          <a:ln w="0">
            <a:noFill/>
          </a:ln>
        </p:spPr>
      </p:pic>
      <p:sp>
        <p:nvSpPr>
          <p:cNvPr id="424" name="Text 0"/>
          <p:cNvSpPr/>
          <p:nvPr/>
        </p:nvSpPr>
        <p:spPr>
          <a:xfrm>
            <a:off x="793800" y="1529280"/>
            <a:ext cx="75560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Introducción a Random Search</a:t>
            </a:r>
            <a:endParaRPr b="0" lang="en-US" sz="4450" strike="noStrike" u="none">
              <a:solidFill>
                <a:srgbClr val="000000"/>
              </a:solidFill>
              <a:uFillTx/>
              <a:latin typeface="Arial"/>
            </a:endParaRPr>
          </a:p>
        </p:txBody>
      </p:sp>
      <p:sp>
        <p:nvSpPr>
          <p:cNvPr id="425" name="Text 1"/>
          <p:cNvSpPr/>
          <p:nvPr/>
        </p:nvSpPr>
        <p:spPr>
          <a:xfrm>
            <a:off x="793800" y="3286800"/>
            <a:ext cx="755604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Random Search es una técnica para el ajuste de hiperparámetros que consiste en seleccionar combinaciones aleatorias del espacio definido de hiperparámetros en lugar de evaluarlas todas como en Grid Search.</a:t>
            </a:r>
            <a:endParaRPr b="0" lang="en-US" sz="1750" strike="noStrike" u="none">
              <a:solidFill>
                <a:srgbClr val="000000"/>
              </a:solidFill>
              <a:uFillTx/>
              <a:latin typeface="Arial"/>
            </a:endParaRPr>
          </a:p>
        </p:txBody>
      </p:sp>
      <p:sp>
        <p:nvSpPr>
          <p:cNvPr id="426" name="Text 2"/>
          <p:cNvSpPr/>
          <p:nvPr/>
        </p:nvSpPr>
        <p:spPr>
          <a:xfrm>
            <a:off x="793800" y="4630680"/>
            <a:ext cx="755604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En lugar de recorrer toda la grilla, seleccionamos al azar algunas combinaciones, lo que permite explorar más rápidamente sin un costo computacional elevado.</a:t>
            </a:r>
            <a:endParaRPr b="0" lang="en-US" sz="1750" strike="noStrike" u="none">
              <a:solidFill>
                <a:srgbClr val="000000"/>
              </a:solidFill>
              <a:uFillTx/>
              <a:latin typeface="Arial"/>
            </a:endParaRPr>
          </a:p>
        </p:txBody>
      </p:sp>
      <p:sp>
        <p:nvSpPr>
          <p:cNvPr id="427" name="Text 3"/>
          <p:cNvSpPr/>
          <p:nvPr/>
        </p:nvSpPr>
        <p:spPr>
          <a:xfrm>
            <a:off x="793800" y="5974560"/>
            <a:ext cx="75560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 especialmente útil cuando no todos los hiperparámetros afectan por igual el desempeño del modelo o cuando el espacio de búsqueda es demasiado grande.</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8" name="Image 0" descr="preencoded.png"/>
          <p:cNvPicPr/>
          <p:nvPr/>
        </p:nvPicPr>
        <p:blipFill>
          <a:blip r:embed="rId1"/>
          <a:stretch/>
        </p:blipFill>
        <p:spPr>
          <a:xfrm>
            <a:off x="9144000" y="0"/>
            <a:ext cx="5486040" cy="8229240"/>
          </a:xfrm>
          <a:prstGeom prst="rect">
            <a:avLst/>
          </a:prstGeom>
          <a:noFill/>
          <a:ln w="0">
            <a:noFill/>
          </a:ln>
        </p:spPr>
      </p:pic>
      <p:sp>
        <p:nvSpPr>
          <p:cNvPr id="429" name="Text 0"/>
          <p:cNvSpPr/>
          <p:nvPr/>
        </p:nvSpPr>
        <p:spPr>
          <a:xfrm>
            <a:off x="793800" y="1838160"/>
            <a:ext cx="75560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Historia y Evolución de Random Search</a:t>
            </a:r>
            <a:endParaRPr b="0" lang="en-US" sz="4450" strike="noStrike" u="none">
              <a:solidFill>
                <a:srgbClr val="000000"/>
              </a:solidFill>
              <a:uFillTx/>
              <a:latin typeface="Arial"/>
            </a:endParaRPr>
          </a:p>
        </p:txBody>
      </p:sp>
      <p:sp>
        <p:nvSpPr>
          <p:cNvPr id="430" name="Text 1"/>
          <p:cNvSpPr/>
          <p:nvPr/>
        </p:nvSpPr>
        <p:spPr>
          <a:xfrm>
            <a:off x="793800" y="3596040"/>
            <a:ext cx="7556040" cy="1814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La técnica fue formalizada en el artículo “Random Search for Hyper-Parameter Optimization” (Bergstra &amp; Bengio, 2012), donde se demostró que, en muchos casos, Random Search supera a Grid Search al encontrar mejores combinaciones en menos tiempo, especialmente cuando solo unos pocos hiperparámetros son realmente importantes.</a:t>
            </a:r>
            <a:endParaRPr b="0" lang="en-US" sz="1750" strike="noStrike" u="none">
              <a:solidFill>
                <a:srgbClr val="000000"/>
              </a:solidFill>
              <a:uFillTx/>
              <a:latin typeface="Arial"/>
            </a:endParaRPr>
          </a:p>
        </p:txBody>
      </p:sp>
      <p:sp>
        <p:nvSpPr>
          <p:cNvPr id="431" name="Text 2"/>
          <p:cNvSpPr/>
          <p:nvPr/>
        </p:nvSpPr>
        <p:spPr>
          <a:xfrm>
            <a:off x="793800" y="5665680"/>
            <a:ext cx="75560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 partir de este trabajo, Random Search se incorporó en múltiples librerías de ML como scikit-learn, Keras Tuner y Hyperopt.</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2" name="Text 0"/>
          <p:cNvSpPr/>
          <p:nvPr/>
        </p:nvSpPr>
        <p:spPr>
          <a:xfrm>
            <a:off x="996480" y="691560"/>
            <a:ext cx="6647760" cy="501120"/>
          </a:xfrm>
          <a:prstGeom prst="rect">
            <a:avLst/>
          </a:prstGeom>
          <a:noFill/>
          <a:ln w="0">
            <a:noFill/>
          </a:ln>
        </p:spPr>
        <p:style>
          <a:lnRef idx="0"/>
          <a:fillRef idx="0"/>
          <a:effectRef idx="0"/>
          <a:fontRef idx="minor"/>
        </p:style>
        <p:txBody>
          <a:bodyPr wrap="none" lIns="0" rIns="0" tIns="0" bIns="0" anchor="t">
            <a:noAutofit/>
          </a:bodyPr>
          <a:p>
            <a:pPr defTabSz="914400">
              <a:lnSpc>
                <a:spcPts val="3900"/>
              </a:lnSpc>
              <a:tabLst>
                <a:tab algn="l" pos="0"/>
              </a:tabLst>
            </a:pPr>
            <a:r>
              <a:rPr b="1" lang="en-US" sz="4000" strike="noStrike" u="none">
                <a:solidFill>
                  <a:srgbClr val="19414b"/>
                </a:solidFill>
                <a:uFillTx/>
                <a:latin typeface="Source Sans Pro"/>
                <a:ea typeface="Source Sans Pro"/>
              </a:rPr>
              <a:t>Funcionamiento de Random Search</a:t>
            </a:r>
            <a:endParaRPr b="0" lang="en-US" sz="4000" strike="noStrike" u="none">
              <a:solidFill>
                <a:srgbClr val="000000"/>
              </a:solidFill>
              <a:uFillTx/>
              <a:latin typeface="Arial"/>
            </a:endParaRPr>
          </a:p>
        </p:txBody>
      </p:sp>
      <p:pic>
        <p:nvPicPr>
          <p:cNvPr id="433" name="Image 1" descr="preencoded.png"/>
          <p:cNvPicPr/>
          <p:nvPr/>
        </p:nvPicPr>
        <p:blipFill>
          <a:blip r:embed="rId1"/>
          <a:stretch/>
        </p:blipFill>
        <p:spPr>
          <a:xfrm>
            <a:off x="996480" y="1433520"/>
            <a:ext cx="801720" cy="2370960"/>
          </a:xfrm>
          <a:prstGeom prst="rect">
            <a:avLst/>
          </a:prstGeom>
          <a:noFill/>
          <a:ln w="0">
            <a:noFill/>
          </a:ln>
        </p:spPr>
      </p:pic>
      <p:sp>
        <p:nvSpPr>
          <p:cNvPr id="434" name="Text 1"/>
          <p:cNvSpPr/>
          <p:nvPr/>
        </p:nvSpPr>
        <p:spPr>
          <a:xfrm>
            <a:off x="2039040" y="1594080"/>
            <a:ext cx="2004840" cy="250200"/>
          </a:xfrm>
          <a:prstGeom prst="rect">
            <a:avLst/>
          </a:prstGeom>
          <a:noFill/>
          <a:ln w="0">
            <a:noFill/>
          </a:ln>
        </p:spPr>
        <p:style>
          <a:lnRef idx="0"/>
          <a:fillRef idx="0"/>
          <a:effectRef idx="0"/>
          <a:fontRef idx="minor"/>
        </p:style>
        <p:txBody>
          <a:bodyPr wrap="none" lIns="0" rIns="0" tIns="0" bIns="0" anchor="t">
            <a:noAutofit/>
          </a:bodyPr>
          <a:p>
            <a:pPr defTabSz="914400">
              <a:lnSpc>
                <a:spcPts val="1950"/>
              </a:lnSpc>
              <a:tabLst>
                <a:tab algn="l" pos="0"/>
              </a:tabLst>
            </a:pPr>
            <a:r>
              <a:rPr b="1" lang="en-US" sz="2000" strike="noStrike" u="none">
                <a:solidFill>
                  <a:srgbClr val="1c1d22"/>
                </a:solidFill>
                <a:uFillTx/>
                <a:latin typeface="Source Sans Pro"/>
                <a:ea typeface="Source Sans Pro"/>
              </a:rPr>
              <a:t>Definir Rangos</a:t>
            </a:r>
            <a:endParaRPr b="0" lang="en-US" sz="2000" strike="noStrike" u="none">
              <a:solidFill>
                <a:srgbClr val="000000"/>
              </a:solidFill>
              <a:uFillTx/>
              <a:latin typeface="Arial"/>
            </a:endParaRPr>
          </a:p>
        </p:txBody>
      </p:sp>
      <p:sp>
        <p:nvSpPr>
          <p:cNvPr id="435" name="Text 2"/>
          <p:cNvSpPr/>
          <p:nvPr/>
        </p:nvSpPr>
        <p:spPr>
          <a:xfrm>
            <a:off x="2039040" y="1940760"/>
            <a:ext cx="5893560" cy="25632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0" lang="en-US" sz="1800" strike="noStrike" u="none">
                <a:solidFill>
                  <a:srgbClr val="1c1d22"/>
                </a:solidFill>
                <a:uFillTx/>
                <a:latin typeface="Source Sans Pro"/>
                <a:ea typeface="Source Sans Pro"/>
              </a:rPr>
              <a:t>Definimos rangos de valores para cada hiperparámetro:</a:t>
            </a:r>
            <a:endParaRPr b="0" lang="en-US" sz="1800" strike="noStrike" u="none">
              <a:solidFill>
                <a:srgbClr val="000000"/>
              </a:solidFill>
              <a:uFillTx/>
              <a:latin typeface="Arial"/>
            </a:endParaRPr>
          </a:p>
        </p:txBody>
      </p:sp>
      <p:pic>
        <p:nvPicPr>
          <p:cNvPr id="436" name="Image 2" descr="preencoded.png"/>
          <p:cNvPicPr/>
          <p:nvPr/>
        </p:nvPicPr>
        <p:blipFill>
          <a:blip r:embed="rId2"/>
          <a:stretch/>
        </p:blipFill>
        <p:spPr>
          <a:xfrm>
            <a:off x="996480" y="3804840"/>
            <a:ext cx="801720" cy="1180440"/>
          </a:xfrm>
          <a:prstGeom prst="rect">
            <a:avLst/>
          </a:prstGeom>
          <a:noFill/>
          <a:ln w="0">
            <a:noFill/>
          </a:ln>
        </p:spPr>
      </p:pic>
      <p:sp>
        <p:nvSpPr>
          <p:cNvPr id="437" name="Text 6"/>
          <p:cNvSpPr/>
          <p:nvPr/>
        </p:nvSpPr>
        <p:spPr>
          <a:xfrm>
            <a:off x="2039040" y="3965400"/>
            <a:ext cx="3586320" cy="250200"/>
          </a:xfrm>
          <a:prstGeom prst="rect">
            <a:avLst/>
          </a:prstGeom>
          <a:noFill/>
          <a:ln w="0">
            <a:noFill/>
          </a:ln>
        </p:spPr>
        <p:style>
          <a:lnRef idx="0"/>
          <a:fillRef idx="0"/>
          <a:effectRef idx="0"/>
          <a:fontRef idx="minor"/>
        </p:style>
        <p:txBody>
          <a:bodyPr wrap="none" lIns="0" rIns="0" tIns="0" bIns="0" anchor="t">
            <a:noAutofit/>
          </a:bodyPr>
          <a:p>
            <a:pPr defTabSz="914400">
              <a:lnSpc>
                <a:spcPts val="1950"/>
              </a:lnSpc>
              <a:tabLst>
                <a:tab algn="l" pos="0"/>
              </a:tabLst>
            </a:pPr>
            <a:r>
              <a:rPr b="1" lang="en-US" sz="2000" strike="noStrike" u="none">
                <a:solidFill>
                  <a:srgbClr val="1c1d22"/>
                </a:solidFill>
                <a:uFillTx/>
                <a:latin typeface="Source Sans Pro"/>
                <a:ea typeface="Source Sans Pro"/>
              </a:rPr>
              <a:t>Especificar Número de Combinaciones</a:t>
            </a:r>
            <a:endParaRPr b="0" lang="en-US" sz="2000" strike="noStrike" u="none">
              <a:solidFill>
                <a:srgbClr val="000000"/>
              </a:solidFill>
              <a:uFillTx/>
              <a:latin typeface="Arial"/>
            </a:endParaRPr>
          </a:p>
        </p:txBody>
      </p:sp>
      <p:sp>
        <p:nvSpPr>
          <p:cNvPr id="438" name="Text 7"/>
          <p:cNvSpPr/>
          <p:nvPr/>
        </p:nvSpPr>
        <p:spPr>
          <a:xfrm>
            <a:off x="2039040" y="4312080"/>
            <a:ext cx="5893560" cy="512640"/>
          </a:xfrm>
          <a:prstGeom prst="rect">
            <a:avLst/>
          </a:prstGeom>
          <a:noFill/>
          <a:ln w="0">
            <a:noFill/>
          </a:ln>
        </p:spPr>
        <p:style>
          <a:lnRef idx="0"/>
          <a:fillRef idx="0"/>
          <a:effectRef idx="0"/>
          <a:fontRef idx="minor"/>
        </p:style>
        <p:txBody>
          <a:bodyPr lIns="0" rIns="0" tIns="0" bIns="0" anchor="t">
            <a:noAutofit/>
          </a:bodyPr>
          <a:p>
            <a:pPr defTabSz="914400">
              <a:lnSpc>
                <a:spcPts val="2001"/>
              </a:lnSpc>
              <a:tabLst>
                <a:tab algn="l" pos="0"/>
              </a:tabLst>
            </a:pPr>
            <a:r>
              <a:rPr b="0" lang="en-US" sz="1800" strike="noStrike" u="none">
                <a:solidFill>
                  <a:srgbClr val="1c1d22"/>
                </a:solidFill>
                <a:uFillTx/>
                <a:latin typeface="Source Sans Pro"/>
                <a:ea typeface="Source Sans Pro"/>
              </a:rPr>
              <a:t>Especificamos un número de combinaciones aleatorias a probar (por ejemplo, 10 en lugar de 16 posibles).</a:t>
            </a:r>
            <a:endParaRPr b="0" lang="en-US" sz="1800" strike="noStrike" u="none">
              <a:solidFill>
                <a:srgbClr val="000000"/>
              </a:solidFill>
              <a:uFillTx/>
              <a:latin typeface="Arial"/>
            </a:endParaRPr>
          </a:p>
        </p:txBody>
      </p:sp>
      <p:pic>
        <p:nvPicPr>
          <p:cNvPr id="439" name="Image 3" descr="preencoded.png"/>
          <p:cNvPicPr/>
          <p:nvPr/>
        </p:nvPicPr>
        <p:blipFill>
          <a:blip r:embed="rId3"/>
          <a:stretch/>
        </p:blipFill>
        <p:spPr>
          <a:xfrm>
            <a:off x="996480" y="4985640"/>
            <a:ext cx="801720" cy="1589400"/>
          </a:xfrm>
          <a:prstGeom prst="rect">
            <a:avLst/>
          </a:prstGeom>
          <a:noFill/>
          <a:ln w="0">
            <a:noFill/>
          </a:ln>
        </p:spPr>
      </p:pic>
      <p:sp>
        <p:nvSpPr>
          <p:cNvPr id="440" name="Text 8"/>
          <p:cNvSpPr/>
          <p:nvPr/>
        </p:nvSpPr>
        <p:spPr>
          <a:xfrm>
            <a:off x="2039040" y="5146200"/>
            <a:ext cx="2004840" cy="250200"/>
          </a:xfrm>
          <a:prstGeom prst="rect">
            <a:avLst/>
          </a:prstGeom>
          <a:noFill/>
          <a:ln w="0">
            <a:noFill/>
          </a:ln>
        </p:spPr>
        <p:style>
          <a:lnRef idx="0"/>
          <a:fillRef idx="0"/>
          <a:effectRef idx="0"/>
          <a:fontRef idx="minor"/>
        </p:style>
        <p:txBody>
          <a:bodyPr wrap="none" lIns="0" rIns="0" tIns="0" bIns="0" anchor="t">
            <a:noAutofit/>
          </a:bodyPr>
          <a:p>
            <a:pPr defTabSz="914400">
              <a:lnSpc>
                <a:spcPts val="1950"/>
              </a:lnSpc>
              <a:tabLst>
                <a:tab algn="l" pos="0"/>
              </a:tabLst>
            </a:pPr>
            <a:r>
              <a:rPr b="1" lang="en-US" sz="2000" strike="noStrike" u="none">
                <a:solidFill>
                  <a:srgbClr val="1c1d22"/>
                </a:solidFill>
                <a:uFillTx/>
                <a:latin typeface="Source Sans Pro"/>
                <a:ea typeface="Source Sans Pro"/>
              </a:rPr>
              <a:t>Entrenar y Evaluar</a:t>
            </a:r>
            <a:endParaRPr b="0" lang="en-US" sz="2000" strike="noStrike" u="none">
              <a:solidFill>
                <a:srgbClr val="000000"/>
              </a:solidFill>
              <a:uFillTx/>
              <a:latin typeface="Arial"/>
            </a:endParaRPr>
          </a:p>
        </p:txBody>
      </p:sp>
      <p:sp>
        <p:nvSpPr>
          <p:cNvPr id="441" name="Text 9"/>
          <p:cNvSpPr/>
          <p:nvPr/>
        </p:nvSpPr>
        <p:spPr>
          <a:xfrm>
            <a:off x="2039040" y="5492880"/>
            <a:ext cx="5893560" cy="25632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0" lang="en-US" sz="1800" strike="noStrike" u="none">
                <a:solidFill>
                  <a:srgbClr val="1c1d22"/>
                </a:solidFill>
                <a:uFillTx/>
                <a:latin typeface="Source Sans Pro"/>
                <a:ea typeface="Source Sans Pro"/>
              </a:rPr>
              <a:t>Para cada combinación aleatoria:</a:t>
            </a:r>
            <a:endParaRPr b="0" lang="en-US" sz="1800" strike="noStrike" u="none">
              <a:solidFill>
                <a:srgbClr val="000000"/>
              </a:solidFill>
              <a:uFillTx/>
              <a:latin typeface="Arial"/>
            </a:endParaRPr>
          </a:p>
        </p:txBody>
      </p:sp>
      <p:sp>
        <p:nvSpPr>
          <p:cNvPr id="442" name="Text 10"/>
          <p:cNvSpPr/>
          <p:nvPr/>
        </p:nvSpPr>
        <p:spPr>
          <a:xfrm>
            <a:off x="2039040" y="5845680"/>
            <a:ext cx="5893560" cy="2563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01"/>
              </a:lnSpc>
              <a:buClr>
                <a:srgbClr val="1c1d22"/>
              </a:buClr>
              <a:buFont typeface="Symbol" charset="2"/>
              <a:buChar char=""/>
            </a:pPr>
            <a:r>
              <a:rPr b="0" lang="en-US" sz="1800" strike="noStrike" u="none">
                <a:solidFill>
                  <a:srgbClr val="1c1d22"/>
                </a:solidFill>
                <a:uFillTx/>
                <a:latin typeface="Source Sans Pro"/>
                <a:ea typeface="Source Sans Pro"/>
              </a:rPr>
              <a:t>Se entrena el modelo</a:t>
            </a:r>
            <a:endParaRPr b="0" lang="en-US" sz="1800" strike="noStrike" u="none">
              <a:solidFill>
                <a:srgbClr val="000000"/>
              </a:solidFill>
              <a:uFillTx/>
              <a:latin typeface="Arial"/>
            </a:endParaRPr>
          </a:p>
        </p:txBody>
      </p:sp>
      <p:sp>
        <p:nvSpPr>
          <p:cNvPr id="443" name="Text 11"/>
          <p:cNvSpPr/>
          <p:nvPr/>
        </p:nvSpPr>
        <p:spPr>
          <a:xfrm>
            <a:off x="2039040" y="6158520"/>
            <a:ext cx="5893560" cy="2563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01"/>
              </a:lnSpc>
              <a:buClr>
                <a:srgbClr val="1c1d22"/>
              </a:buClr>
              <a:buFont typeface="Symbol" charset="2"/>
              <a:buChar char=""/>
            </a:pPr>
            <a:r>
              <a:rPr b="0" lang="en-US" sz="1800" strike="noStrike" u="none">
                <a:solidFill>
                  <a:srgbClr val="1c1d22"/>
                </a:solidFill>
                <a:uFillTx/>
                <a:latin typeface="Source Sans Pro"/>
                <a:ea typeface="Source Sans Pro"/>
              </a:rPr>
              <a:t>Se evalúa mediante validación cruzada</a:t>
            </a:r>
            <a:endParaRPr b="0" lang="en-US" sz="1800" strike="noStrike" u="none">
              <a:solidFill>
                <a:srgbClr val="000000"/>
              </a:solidFill>
              <a:uFillTx/>
              <a:latin typeface="Arial"/>
            </a:endParaRPr>
          </a:p>
        </p:txBody>
      </p:sp>
      <p:pic>
        <p:nvPicPr>
          <p:cNvPr id="444" name="Image 4" descr="preencoded.png"/>
          <p:cNvPicPr/>
          <p:nvPr/>
        </p:nvPicPr>
        <p:blipFill>
          <a:blip r:embed="rId4"/>
          <a:stretch/>
        </p:blipFill>
        <p:spPr>
          <a:xfrm>
            <a:off x="996480" y="6575400"/>
            <a:ext cx="801720" cy="962280"/>
          </a:xfrm>
          <a:prstGeom prst="rect">
            <a:avLst/>
          </a:prstGeom>
          <a:noFill/>
          <a:ln w="0">
            <a:noFill/>
          </a:ln>
        </p:spPr>
      </p:pic>
      <p:sp>
        <p:nvSpPr>
          <p:cNvPr id="445" name="Text 12"/>
          <p:cNvSpPr/>
          <p:nvPr/>
        </p:nvSpPr>
        <p:spPr>
          <a:xfrm>
            <a:off x="2039040" y="6735600"/>
            <a:ext cx="2968920" cy="250200"/>
          </a:xfrm>
          <a:prstGeom prst="rect">
            <a:avLst/>
          </a:prstGeom>
          <a:noFill/>
          <a:ln w="0">
            <a:noFill/>
          </a:ln>
        </p:spPr>
        <p:style>
          <a:lnRef idx="0"/>
          <a:fillRef idx="0"/>
          <a:effectRef idx="0"/>
          <a:fontRef idx="minor"/>
        </p:style>
        <p:txBody>
          <a:bodyPr wrap="none" lIns="0" rIns="0" tIns="0" bIns="0" anchor="t">
            <a:noAutofit/>
          </a:bodyPr>
          <a:p>
            <a:pPr defTabSz="914400">
              <a:lnSpc>
                <a:spcPts val="1950"/>
              </a:lnSpc>
              <a:tabLst>
                <a:tab algn="l" pos="0"/>
              </a:tabLst>
            </a:pPr>
            <a:r>
              <a:rPr b="1" lang="en-US" sz="2000" strike="noStrike" u="none">
                <a:solidFill>
                  <a:srgbClr val="1c1d22"/>
                </a:solidFill>
                <a:uFillTx/>
                <a:latin typeface="Source Sans Pro"/>
                <a:ea typeface="Source Sans Pro"/>
              </a:rPr>
              <a:t>Seleccionar Mejor Combinación</a:t>
            </a:r>
            <a:endParaRPr b="0" lang="en-US" sz="2000" strike="noStrike" u="none">
              <a:solidFill>
                <a:srgbClr val="000000"/>
              </a:solidFill>
              <a:uFillTx/>
              <a:latin typeface="Arial"/>
            </a:endParaRPr>
          </a:p>
        </p:txBody>
      </p:sp>
      <p:sp>
        <p:nvSpPr>
          <p:cNvPr id="446" name="Text 13"/>
          <p:cNvSpPr/>
          <p:nvPr/>
        </p:nvSpPr>
        <p:spPr>
          <a:xfrm>
            <a:off x="2039040" y="7082640"/>
            <a:ext cx="5893560" cy="25632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0" lang="en-US" sz="1800" strike="noStrike" u="none">
                <a:solidFill>
                  <a:srgbClr val="1c1d22"/>
                </a:solidFill>
                <a:uFillTx/>
                <a:latin typeface="Source Sans Pro"/>
                <a:ea typeface="Source Sans Pro"/>
              </a:rPr>
              <a:t>Se selecciona la mejor combinación.</a:t>
            </a:r>
            <a:endParaRPr b="0" lang="en-US" sz="1800" strike="noStrike" u="none">
              <a:solidFill>
                <a:srgbClr val="000000"/>
              </a:solidFill>
              <a:uFillTx/>
              <a:latin typeface="Arial"/>
            </a:endParaRPr>
          </a:p>
        </p:txBody>
      </p:sp>
      <p:pic>
        <p:nvPicPr>
          <p:cNvPr id="447" name="Image 5" descr="preencoded.png"/>
          <p:cNvPicPr/>
          <p:nvPr/>
        </p:nvPicPr>
        <p:blipFill>
          <a:blip r:embed="rId5"/>
          <a:stretch/>
        </p:blipFill>
        <p:spPr>
          <a:xfrm>
            <a:off x="13213080" y="228600"/>
            <a:ext cx="1188360" cy="387000"/>
          </a:xfrm>
          <a:prstGeom prst="rect">
            <a:avLst/>
          </a:prstGeom>
          <a:noFill/>
          <a:ln w="0">
            <a:noFill/>
          </a:ln>
        </p:spPr>
      </p:pic>
      <p:pic>
        <p:nvPicPr>
          <p:cNvPr id="448" name="Imagen 22" descr=""/>
          <p:cNvPicPr/>
          <p:nvPr/>
        </p:nvPicPr>
        <p:blipFill>
          <a:blip r:embed="rId6"/>
          <a:stretch/>
        </p:blipFill>
        <p:spPr>
          <a:xfrm>
            <a:off x="2055600" y="2367360"/>
            <a:ext cx="4556520" cy="1221480"/>
          </a:xfrm>
          <a:prstGeom prst="rect">
            <a:avLst/>
          </a:prstGeom>
          <a:noFill/>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Text 0"/>
          <p:cNvSpPr/>
          <p:nvPr/>
        </p:nvSpPr>
        <p:spPr>
          <a:xfrm>
            <a:off x="793800" y="101916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Cuándo Usar Random Search y su Diferencia con Grid Search</a:t>
            </a:r>
            <a:endParaRPr b="0" lang="en-US" sz="4450" strike="noStrike" u="none">
              <a:solidFill>
                <a:srgbClr val="000000"/>
              </a:solidFill>
              <a:uFillTx/>
              <a:latin typeface="Arial"/>
            </a:endParaRPr>
          </a:p>
        </p:txBody>
      </p:sp>
      <p:sp>
        <p:nvSpPr>
          <p:cNvPr id="450" name="Text 1"/>
          <p:cNvSpPr/>
          <p:nvPr/>
        </p:nvSpPr>
        <p:spPr>
          <a:xfrm>
            <a:off x="793800" y="300348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¿Cuándo usarlo?</a:t>
            </a:r>
            <a:endParaRPr b="0" lang="en-US" sz="2200" strike="noStrike" u="none">
              <a:solidFill>
                <a:srgbClr val="000000"/>
              </a:solidFill>
              <a:uFillTx/>
              <a:latin typeface="Arial"/>
            </a:endParaRPr>
          </a:p>
        </p:txBody>
      </p:sp>
      <p:sp>
        <p:nvSpPr>
          <p:cNvPr id="451" name="Text 2"/>
          <p:cNvSpPr/>
          <p:nvPr/>
        </p:nvSpPr>
        <p:spPr>
          <a:xfrm>
            <a:off x="793800" y="3584880"/>
            <a:ext cx="5818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Cuando el espacio de búsqueda es muy grande</a:t>
            </a:r>
            <a:endParaRPr b="0" lang="en-US" sz="1750" strike="noStrike" u="none">
              <a:solidFill>
                <a:srgbClr val="000000"/>
              </a:solidFill>
              <a:uFillTx/>
              <a:latin typeface="Arial"/>
            </a:endParaRPr>
          </a:p>
        </p:txBody>
      </p:sp>
      <p:sp>
        <p:nvSpPr>
          <p:cNvPr id="452" name="Text 3"/>
          <p:cNvSpPr/>
          <p:nvPr/>
        </p:nvSpPr>
        <p:spPr>
          <a:xfrm>
            <a:off x="793800" y="4026960"/>
            <a:ext cx="5818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Cuando algunos hiperparámetros son irrelevantes</a:t>
            </a:r>
            <a:endParaRPr b="0" lang="en-US" sz="1750" strike="noStrike" u="none">
              <a:solidFill>
                <a:srgbClr val="000000"/>
              </a:solidFill>
              <a:uFillTx/>
              <a:latin typeface="Arial"/>
            </a:endParaRPr>
          </a:p>
        </p:txBody>
      </p:sp>
      <p:sp>
        <p:nvSpPr>
          <p:cNvPr id="453" name="Text 4"/>
          <p:cNvSpPr/>
          <p:nvPr/>
        </p:nvSpPr>
        <p:spPr>
          <a:xfrm>
            <a:off x="793800" y="4469040"/>
            <a:ext cx="5818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Cuando se dispone de tiempo o recursos limitados</a:t>
            </a:r>
            <a:endParaRPr b="0" lang="en-US" sz="1750" strike="noStrike" u="none">
              <a:solidFill>
                <a:srgbClr val="000000"/>
              </a:solidFill>
              <a:uFillTx/>
              <a:latin typeface="Arial"/>
            </a:endParaRPr>
          </a:p>
        </p:txBody>
      </p:sp>
      <p:sp>
        <p:nvSpPr>
          <p:cNvPr id="454" name="Text 5"/>
          <p:cNvSpPr/>
          <p:nvPr/>
        </p:nvSpPr>
        <p:spPr>
          <a:xfrm>
            <a:off x="7173360" y="3003480"/>
            <a:ext cx="433188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Diferencia clave con Grid Search</a:t>
            </a:r>
            <a:endParaRPr b="0" lang="en-US" sz="2200" strike="noStrike" u="none">
              <a:solidFill>
                <a:srgbClr val="000000"/>
              </a:solidFill>
              <a:uFillTx/>
              <a:latin typeface="Arial"/>
            </a:endParaRPr>
          </a:p>
        </p:txBody>
      </p:sp>
      <p:sp>
        <p:nvSpPr>
          <p:cNvPr id="455" name="Shape 6"/>
          <p:cNvSpPr/>
          <p:nvPr/>
        </p:nvSpPr>
        <p:spPr>
          <a:xfrm>
            <a:off x="7173360" y="3612960"/>
            <a:ext cx="5818320" cy="3341880"/>
          </a:xfrm>
          <a:prstGeom prst="roundRect">
            <a:avLst>
              <a:gd name="adj" fmla="val 2850"/>
            </a:avLst>
          </a:prstGeom>
          <a:noFill/>
          <a:ln w="7620">
            <a:solidFill>
              <a:srgbClr val="000000">
                <a:alpha val="8000"/>
              </a:srgbClr>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56" name="Shape 7"/>
          <p:cNvSpPr/>
          <p:nvPr/>
        </p:nvSpPr>
        <p:spPr>
          <a:xfrm>
            <a:off x="7181280" y="3620520"/>
            <a:ext cx="5803200" cy="6498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57" name="Text 8"/>
          <p:cNvSpPr/>
          <p:nvPr/>
        </p:nvSpPr>
        <p:spPr>
          <a:xfrm>
            <a:off x="7408080" y="3764520"/>
            <a:ext cx="24440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Grid Search</a:t>
            </a:r>
            <a:endParaRPr b="0" lang="en-US" sz="1750" strike="noStrike" u="none">
              <a:solidFill>
                <a:srgbClr val="000000"/>
              </a:solidFill>
              <a:uFillTx/>
              <a:latin typeface="Arial"/>
            </a:endParaRPr>
          </a:p>
        </p:txBody>
      </p:sp>
      <p:sp>
        <p:nvSpPr>
          <p:cNvPr id="458" name="Text 9"/>
          <p:cNvSpPr/>
          <p:nvPr/>
        </p:nvSpPr>
        <p:spPr>
          <a:xfrm>
            <a:off x="10313640" y="3764520"/>
            <a:ext cx="24440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Random Search</a:t>
            </a:r>
            <a:endParaRPr b="0" lang="en-US" sz="1750" strike="noStrike" u="none">
              <a:solidFill>
                <a:srgbClr val="000000"/>
              </a:solidFill>
              <a:uFillTx/>
              <a:latin typeface="Arial"/>
            </a:endParaRPr>
          </a:p>
        </p:txBody>
      </p:sp>
      <p:sp>
        <p:nvSpPr>
          <p:cNvPr id="459" name="Shape 10"/>
          <p:cNvSpPr/>
          <p:nvPr/>
        </p:nvSpPr>
        <p:spPr>
          <a:xfrm>
            <a:off x="7181280" y="4271040"/>
            <a:ext cx="5803200" cy="101304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60" name="Text 11"/>
          <p:cNvSpPr/>
          <p:nvPr/>
        </p:nvSpPr>
        <p:spPr>
          <a:xfrm>
            <a:off x="7408080" y="4414680"/>
            <a:ext cx="24440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Todas las combinaciones</a:t>
            </a:r>
            <a:endParaRPr b="0" lang="en-US" sz="1750" strike="noStrike" u="none">
              <a:solidFill>
                <a:srgbClr val="000000"/>
              </a:solidFill>
              <a:uFillTx/>
              <a:latin typeface="Arial"/>
            </a:endParaRPr>
          </a:p>
        </p:txBody>
      </p:sp>
      <p:sp>
        <p:nvSpPr>
          <p:cNvPr id="461" name="Text 12"/>
          <p:cNvSpPr/>
          <p:nvPr/>
        </p:nvSpPr>
        <p:spPr>
          <a:xfrm>
            <a:off x="10313640" y="4414680"/>
            <a:ext cx="24440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Combinaciones aleatorias</a:t>
            </a:r>
            <a:endParaRPr b="0" lang="en-US" sz="1750" strike="noStrike" u="none">
              <a:solidFill>
                <a:srgbClr val="000000"/>
              </a:solidFill>
              <a:uFillTx/>
              <a:latin typeface="Arial"/>
            </a:endParaRPr>
          </a:p>
        </p:txBody>
      </p:sp>
      <p:sp>
        <p:nvSpPr>
          <p:cNvPr id="462" name="Shape 13"/>
          <p:cNvSpPr/>
          <p:nvPr/>
        </p:nvSpPr>
        <p:spPr>
          <a:xfrm>
            <a:off x="7181280" y="5284080"/>
            <a:ext cx="5803200" cy="6498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463" name="Text 14"/>
          <p:cNvSpPr/>
          <p:nvPr/>
        </p:nvSpPr>
        <p:spPr>
          <a:xfrm>
            <a:off x="7408080" y="5428080"/>
            <a:ext cx="24440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Costoso y exhaustivo</a:t>
            </a:r>
            <a:endParaRPr b="0" lang="en-US" sz="1750" strike="noStrike" u="none">
              <a:solidFill>
                <a:srgbClr val="000000"/>
              </a:solidFill>
              <a:uFillTx/>
              <a:latin typeface="Arial"/>
            </a:endParaRPr>
          </a:p>
        </p:txBody>
      </p:sp>
      <p:sp>
        <p:nvSpPr>
          <p:cNvPr id="464" name="Text 15"/>
          <p:cNvSpPr/>
          <p:nvPr/>
        </p:nvSpPr>
        <p:spPr>
          <a:xfrm>
            <a:off x="10313640" y="5428080"/>
            <a:ext cx="24440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Eficiente y más rápido</a:t>
            </a:r>
            <a:endParaRPr b="0" lang="en-US" sz="1750" strike="noStrike" u="none">
              <a:solidFill>
                <a:srgbClr val="000000"/>
              </a:solidFill>
              <a:uFillTx/>
              <a:latin typeface="Arial"/>
            </a:endParaRPr>
          </a:p>
        </p:txBody>
      </p:sp>
      <p:sp>
        <p:nvSpPr>
          <p:cNvPr id="465" name="Shape 16"/>
          <p:cNvSpPr/>
          <p:nvPr/>
        </p:nvSpPr>
        <p:spPr>
          <a:xfrm>
            <a:off x="7181280" y="5934600"/>
            <a:ext cx="5803200" cy="101304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466" name="Text 17"/>
          <p:cNvSpPr/>
          <p:nvPr/>
        </p:nvSpPr>
        <p:spPr>
          <a:xfrm>
            <a:off x="7408080" y="6078240"/>
            <a:ext cx="24440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Bueno para pocos parámetros</a:t>
            </a:r>
            <a:endParaRPr b="0" lang="en-US" sz="1750" strike="noStrike" u="none">
              <a:solidFill>
                <a:srgbClr val="000000"/>
              </a:solidFill>
              <a:uFillTx/>
              <a:latin typeface="Arial"/>
            </a:endParaRPr>
          </a:p>
        </p:txBody>
      </p:sp>
      <p:sp>
        <p:nvSpPr>
          <p:cNvPr id="467" name="Text 18"/>
          <p:cNvSpPr/>
          <p:nvPr/>
        </p:nvSpPr>
        <p:spPr>
          <a:xfrm>
            <a:off x="10313640" y="6078240"/>
            <a:ext cx="24440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Bueno para muchos parámetros</a:t>
            </a:r>
            <a:endParaRPr b="0" lang="en-US" sz="1750" strike="noStrike" u="none">
              <a:solidFill>
                <a:srgbClr val="000000"/>
              </a:solidFill>
              <a:uFillTx/>
              <a:latin typeface="Arial"/>
            </a:endParaRPr>
          </a:p>
        </p:txBody>
      </p:sp>
      <p:pic>
        <p:nvPicPr>
          <p:cNvPr id="468"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69" name="Image 0" descr="preencoded.png"/>
          <p:cNvPicPr/>
          <p:nvPr/>
        </p:nvPicPr>
        <p:blipFill>
          <a:blip r:embed="rId1"/>
          <a:stretch/>
        </p:blipFill>
        <p:spPr>
          <a:xfrm>
            <a:off x="9144000" y="0"/>
            <a:ext cx="5486040" cy="8229240"/>
          </a:xfrm>
          <a:prstGeom prst="rect">
            <a:avLst/>
          </a:prstGeom>
          <a:noFill/>
          <a:ln w="0">
            <a:noFill/>
          </a:ln>
        </p:spPr>
      </p:pic>
      <p:sp>
        <p:nvSpPr>
          <p:cNvPr id="470" name="Text 0"/>
          <p:cNvSpPr/>
          <p:nvPr/>
        </p:nvSpPr>
        <p:spPr>
          <a:xfrm>
            <a:off x="793800" y="1974240"/>
            <a:ext cx="7556040" cy="212580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Caso de Uso Real: Diagnóstico en Salud con Random Search</a:t>
            </a:r>
            <a:endParaRPr b="0" lang="en-US" sz="4450" strike="noStrike" u="none">
              <a:solidFill>
                <a:srgbClr val="000000"/>
              </a:solidFill>
              <a:uFillTx/>
              <a:latin typeface="Arial"/>
            </a:endParaRPr>
          </a:p>
        </p:txBody>
      </p:sp>
      <p:sp>
        <p:nvSpPr>
          <p:cNvPr id="471" name="Text 1"/>
          <p:cNvSpPr/>
          <p:nvPr/>
        </p:nvSpPr>
        <p:spPr>
          <a:xfrm>
            <a:off x="793800" y="4440960"/>
            <a:ext cx="7556040" cy="1814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Un hospital universitario entrena un modelo XGBoost para clasificar imágenes de rayos X. Usando Grid Search, el entrenamiento tardaba más de 8 horas por validación. Cambian a Random Search con 30 combinaciones aleatorias y logran un rendimiento similar (AUC &gt; 0.90) en menos de 3 horas, manteniendo una buena generalización y evitando sobreajuste.</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2" name="Text 0"/>
          <p:cNvSpPr/>
          <p:nvPr/>
        </p:nvSpPr>
        <p:spPr>
          <a:xfrm>
            <a:off x="556920" y="438120"/>
            <a:ext cx="9821880" cy="496800"/>
          </a:xfrm>
          <a:prstGeom prst="rect">
            <a:avLst/>
          </a:prstGeom>
          <a:noFill/>
          <a:ln w="0">
            <a:noFill/>
          </a:ln>
        </p:spPr>
        <p:style>
          <a:lnRef idx="0"/>
          <a:fillRef idx="0"/>
          <a:effectRef idx="0"/>
          <a:fontRef idx="minor"/>
        </p:style>
        <p:txBody>
          <a:bodyPr wrap="none" lIns="0" rIns="0" tIns="0" bIns="0" anchor="t">
            <a:noAutofit/>
          </a:bodyPr>
          <a:p>
            <a:pPr defTabSz="914400">
              <a:lnSpc>
                <a:spcPts val="3900"/>
              </a:lnSpc>
              <a:tabLst>
                <a:tab algn="l" pos="0"/>
              </a:tabLst>
            </a:pPr>
            <a:r>
              <a:rPr b="1" lang="en-US" sz="4000" strike="noStrike" u="none">
                <a:solidFill>
                  <a:srgbClr val="19414b"/>
                </a:solidFill>
                <a:uFillTx/>
                <a:latin typeface="Source Sans Pro"/>
                <a:ea typeface="Source Sans Pro"/>
              </a:rPr>
              <a:t>Ejemplo Técnico de Random Search</a:t>
            </a:r>
            <a:endParaRPr b="0" lang="en-US" sz="4000" strike="noStrike" u="none">
              <a:solidFill>
                <a:srgbClr val="000000"/>
              </a:solidFill>
              <a:uFillTx/>
              <a:latin typeface="Arial"/>
            </a:endParaRPr>
          </a:p>
        </p:txBody>
      </p:sp>
      <p:sp>
        <p:nvSpPr>
          <p:cNvPr id="473" name="Text 4"/>
          <p:cNvSpPr/>
          <p:nvPr/>
        </p:nvSpPr>
        <p:spPr>
          <a:xfrm>
            <a:off x="556920" y="7529040"/>
            <a:ext cx="12427200" cy="26208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0" lang="en-US" sz="1800" strike="noStrike" u="none">
                <a:solidFill>
                  <a:srgbClr val="000000"/>
                </a:solidFill>
                <a:uFillTx/>
                <a:latin typeface="Source Sans Pro"/>
                <a:ea typeface="Source Sans Pro"/>
              </a:rPr>
              <a:t>🧪</a:t>
            </a:r>
            <a:r>
              <a:rPr b="0" lang="en-US" sz="1800" strike="noStrike" u="none">
                <a:solidFill>
                  <a:srgbClr val="1c1d22"/>
                </a:solidFill>
                <a:uFillTx/>
                <a:latin typeface="Source Sans Pro"/>
                <a:ea typeface="Source Sans Pro"/>
              </a:rPr>
              <a:t> </a:t>
            </a:r>
            <a:r>
              <a:rPr b="0" lang="en-US" sz="1800" strike="noStrike" u="none">
                <a:solidFill>
                  <a:srgbClr val="1c1d22"/>
                </a:solidFill>
                <a:uFillTx/>
                <a:latin typeface="Source Sans Pro"/>
                <a:ea typeface="Source Sans Pro"/>
              </a:rPr>
              <a:t>Puedes ajustar n_iter para controlar el número de combinaciones aleatorias.</a:t>
            </a:r>
            <a:endParaRPr b="0" lang="en-US" sz="1800" strike="noStrike" u="none">
              <a:solidFill>
                <a:srgbClr val="000000"/>
              </a:solidFill>
              <a:uFillTx/>
              <a:latin typeface="Arial"/>
            </a:endParaRPr>
          </a:p>
        </p:txBody>
      </p:sp>
      <p:pic>
        <p:nvPicPr>
          <p:cNvPr id="474" name="Image 0" descr="preencoded.png"/>
          <p:cNvPicPr/>
          <p:nvPr/>
        </p:nvPicPr>
        <p:blipFill>
          <a:blip r:embed="rId1"/>
          <a:stretch/>
        </p:blipFill>
        <p:spPr>
          <a:xfrm>
            <a:off x="13213080" y="228600"/>
            <a:ext cx="1188360" cy="387000"/>
          </a:xfrm>
          <a:prstGeom prst="rect">
            <a:avLst/>
          </a:prstGeom>
          <a:noFill/>
          <a:ln w="0">
            <a:noFill/>
          </a:ln>
        </p:spPr>
      </p:pic>
      <p:pic>
        <p:nvPicPr>
          <p:cNvPr id="475" name="Imagen 8" descr=""/>
          <p:cNvPicPr/>
          <p:nvPr/>
        </p:nvPicPr>
        <p:blipFill>
          <a:blip r:embed="rId2"/>
          <a:stretch/>
        </p:blipFill>
        <p:spPr>
          <a:xfrm>
            <a:off x="3136680" y="1058400"/>
            <a:ext cx="7268040" cy="6112440"/>
          </a:xfrm>
          <a:prstGeom prst="rect">
            <a:avLst/>
          </a:prstGeom>
          <a:noFill/>
          <a:ln w="0">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76" name="Image 0" descr="preencoded.png"/>
          <p:cNvPicPr/>
          <p:nvPr/>
        </p:nvPicPr>
        <p:blipFill>
          <a:blip r:embed="rId1"/>
          <a:stretch/>
        </p:blipFill>
        <p:spPr>
          <a:xfrm>
            <a:off x="0" y="0"/>
            <a:ext cx="5486040" cy="8229240"/>
          </a:xfrm>
          <a:prstGeom prst="rect">
            <a:avLst/>
          </a:prstGeom>
          <a:noFill/>
          <a:ln w="0">
            <a:noFill/>
          </a:ln>
        </p:spPr>
      </p:pic>
      <p:sp>
        <p:nvSpPr>
          <p:cNvPr id="477" name="Text 0"/>
          <p:cNvSpPr/>
          <p:nvPr/>
        </p:nvSpPr>
        <p:spPr>
          <a:xfrm>
            <a:off x="6280200" y="2430720"/>
            <a:ext cx="67039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Preguntas sobre Random Search</a:t>
            </a:r>
            <a:endParaRPr b="0" lang="en-US" sz="4450" strike="noStrike" u="none">
              <a:solidFill>
                <a:srgbClr val="000000"/>
              </a:solidFill>
              <a:uFillTx/>
              <a:latin typeface="Arial"/>
            </a:endParaRPr>
          </a:p>
        </p:txBody>
      </p:sp>
      <p:sp>
        <p:nvSpPr>
          <p:cNvPr id="478" name="Text 1"/>
          <p:cNvSpPr/>
          <p:nvPr/>
        </p:nvSpPr>
        <p:spPr>
          <a:xfrm>
            <a:off x="6280200" y="4188600"/>
            <a:ext cx="670392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ventaja ofrece Random Search frente a Grid Search cuando hay hiperparámetros irrelevantes?</a:t>
            </a:r>
            <a:endParaRPr b="0" lang="en-US" sz="1750" strike="noStrike" u="none">
              <a:solidFill>
                <a:srgbClr val="000000"/>
              </a:solidFill>
              <a:uFillTx/>
              <a:latin typeface="Arial"/>
            </a:endParaRPr>
          </a:p>
        </p:txBody>
      </p:sp>
      <p:sp>
        <p:nvSpPr>
          <p:cNvPr id="479" name="Text 2"/>
          <p:cNvSpPr/>
          <p:nvPr/>
        </p:nvSpPr>
        <p:spPr>
          <a:xfrm>
            <a:off x="6280200" y="4993560"/>
            <a:ext cx="67039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estrategia usarías si tuvieras solo una hora para hacer tuning?</a:t>
            </a:r>
            <a:endParaRPr b="0" lang="en-US" sz="1750" strike="noStrike" u="none">
              <a:solidFill>
                <a:srgbClr val="000000"/>
              </a:solidFill>
              <a:uFillTx/>
              <a:latin typeface="Arial"/>
            </a:endParaRPr>
          </a:p>
        </p:txBody>
      </p:sp>
      <p:sp>
        <p:nvSpPr>
          <p:cNvPr id="480" name="Text 3"/>
          <p:cNvSpPr/>
          <p:nvPr/>
        </p:nvSpPr>
        <p:spPr>
          <a:xfrm>
            <a:off x="6280200" y="5435640"/>
            <a:ext cx="67039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¿Cómo podrías usar Random Search con redes neuronales?</a:t>
            </a:r>
            <a:endParaRPr b="0" lang="en-US" sz="1750" strike="noStrike" u="none">
              <a:solidFill>
                <a:srgbClr val="000000"/>
              </a:solidFill>
              <a:uFillTx/>
              <a:latin typeface="Arial"/>
            </a:endParaRPr>
          </a:p>
        </p:txBody>
      </p:sp>
      <p:pic>
        <p:nvPicPr>
          <p:cNvPr id="481"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2" name="Text 0"/>
          <p:cNvSpPr/>
          <p:nvPr/>
        </p:nvSpPr>
        <p:spPr>
          <a:xfrm>
            <a:off x="793800" y="143712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Mitos Comunes vs. Realidad de Random Search</a:t>
            </a:r>
            <a:endParaRPr b="0" lang="en-US" sz="4450" strike="noStrike" u="none">
              <a:solidFill>
                <a:srgbClr val="000000"/>
              </a:solidFill>
              <a:uFillTx/>
              <a:latin typeface="Arial"/>
            </a:endParaRPr>
          </a:p>
        </p:txBody>
      </p:sp>
      <p:sp>
        <p:nvSpPr>
          <p:cNvPr id="483" name="Text 1"/>
          <p:cNvSpPr/>
          <p:nvPr/>
        </p:nvSpPr>
        <p:spPr>
          <a:xfrm>
            <a:off x="793800" y="34214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Mito</a:t>
            </a:r>
            <a:endParaRPr b="0" lang="en-US" sz="2200" strike="noStrike" u="none">
              <a:solidFill>
                <a:srgbClr val="000000"/>
              </a:solidFill>
              <a:uFillTx/>
              <a:latin typeface="Arial"/>
            </a:endParaRPr>
          </a:p>
        </p:txBody>
      </p:sp>
      <p:sp>
        <p:nvSpPr>
          <p:cNvPr id="484" name="Text 2"/>
          <p:cNvSpPr/>
          <p:nvPr/>
        </p:nvSpPr>
        <p:spPr>
          <a:xfrm>
            <a:off x="793800" y="40028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Random Search es menos preciso que Grid Search.”</a:t>
            </a:r>
            <a:endParaRPr b="0" lang="en-US" sz="1750" strike="noStrike" u="none">
              <a:solidFill>
                <a:srgbClr val="000000"/>
              </a:solidFill>
              <a:uFillTx/>
              <a:latin typeface="Arial"/>
            </a:endParaRPr>
          </a:p>
        </p:txBody>
      </p:sp>
      <p:sp>
        <p:nvSpPr>
          <p:cNvPr id="485" name="Text 3"/>
          <p:cNvSpPr/>
          <p:nvPr/>
        </p:nvSpPr>
        <p:spPr>
          <a:xfrm>
            <a:off x="793800" y="45698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No es confiable porque es aleatorio.”</a:t>
            </a:r>
            <a:endParaRPr b="0" lang="en-US" sz="1750" strike="noStrike" u="none">
              <a:solidFill>
                <a:srgbClr val="000000"/>
              </a:solidFill>
              <a:uFillTx/>
              <a:latin typeface="Arial"/>
            </a:endParaRPr>
          </a:p>
        </p:txBody>
      </p:sp>
      <p:sp>
        <p:nvSpPr>
          <p:cNvPr id="486" name="Text 4"/>
          <p:cNvSpPr/>
          <p:nvPr/>
        </p:nvSpPr>
        <p:spPr>
          <a:xfrm>
            <a:off x="793800" y="51368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Sirve solo para problemas simples.”</a:t>
            </a:r>
            <a:endParaRPr b="0" lang="en-US" sz="1750" strike="noStrike" u="none">
              <a:solidFill>
                <a:srgbClr val="000000"/>
              </a:solidFill>
              <a:uFillTx/>
              <a:latin typeface="Arial"/>
            </a:endParaRPr>
          </a:p>
        </p:txBody>
      </p:sp>
      <p:sp>
        <p:nvSpPr>
          <p:cNvPr id="487" name="Text 5"/>
          <p:cNvSpPr/>
          <p:nvPr/>
        </p:nvSpPr>
        <p:spPr>
          <a:xfrm>
            <a:off x="7173360" y="34214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Realidad</a:t>
            </a:r>
            <a:endParaRPr b="0" lang="en-US" sz="2200" strike="noStrike" u="none">
              <a:solidFill>
                <a:srgbClr val="000000"/>
              </a:solidFill>
              <a:uFillTx/>
              <a:latin typeface="Arial"/>
            </a:endParaRPr>
          </a:p>
        </p:txBody>
      </p:sp>
      <p:sp>
        <p:nvSpPr>
          <p:cNvPr id="488" name="Text 6"/>
          <p:cNvSpPr/>
          <p:nvPr/>
        </p:nvSpPr>
        <p:spPr>
          <a:xfrm>
            <a:off x="7173360" y="400284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En muchos casos es más eficiente y logra igual o mejor rendimiento.</a:t>
            </a:r>
            <a:endParaRPr b="0" lang="en-US" sz="1750" strike="noStrike" u="none">
              <a:solidFill>
                <a:srgbClr val="000000"/>
              </a:solidFill>
              <a:uFillTx/>
              <a:latin typeface="Arial"/>
            </a:endParaRPr>
          </a:p>
        </p:txBody>
      </p:sp>
      <p:sp>
        <p:nvSpPr>
          <p:cNvPr id="489" name="Text 7"/>
          <p:cNvSpPr/>
          <p:nvPr/>
        </p:nvSpPr>
        <p:spPr>
          <a:xfrm>
            <a:off x="7173360" y="493272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Usado con una semilla fija (random_state), es reproducible y sistemático.</a:t>
            </a:r>
            <a:endParaRPr b="0" lang="en-US" sz="1750" strike="noStrike" u="none">
              <a:solidFill>
                <a:srgbClr val="000000"/>
              </a:solidFill>
              <a:uFillTx/>
              <a:latin typeface="Arial"/>
            </a:endParaRPr>
          </a:p>
        </p:txBody>
      </p:sp>
      <p:sp>
        <p:nvSpPr>
          <p:cNvPr id="490" name="Text 8"/>
          <p:cNvSpPr/>
          <p:nvPr/>
        </p:nvSpPr>
        <p:spPr>
          <a:xfrm>
            <a:off x="7173360" y="586260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Se usa en modelos complejos, incluyendo redes neuronales y pipelines de AutoML.</a:t>
            </a:r>
            <a:endParaRPr b="0" lang="en-US" sz="1750" strike="noStrike" u="none">
              <a:solidFill>
                <a:srgbClr val="000000"/>
              </a:solidFill>
              <a:uFillTx/>
              <a:latin typeface="Arial"/>
            </a:endParaRPr>
          </a:p>
        </p:txBody>
      </p:sp>
      <p:pic>
        <p:nvPicPr>
          <p:cNvPr id="491"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2" name="Image 0" descr="preencoded.png"/>
          <p:cNvPicPr/>
          <p:nvPr/>
        </p:nvPicPr>
        <p:blipFill>
          <a:blip r:embed="rId1"/>
          <a:stretch/>
        </p:blipFill>
        <p:spPr>
          <a:xfrm>
            <a:off x="9144000" y="0"/>
            <a:ext cx="5486040" cy="8229240"/>
          </a:xfrm>
          <a:prstGeom prst="rect">
            <a:avLst/>
          </a:prstGeom>
          <a:noFill/>
          <a:ln w="0">
            <a:noFill/>
          </a:ln>
        </p:spPr>
      </p:pic>
      <p:sp>
        <p:nvSpPr>
          <p:cNvPr id="493" name="Text 0"/>
          <p:cNvSpPr/>
          <p:nvPr/>
        </p:nvSpPr>
        <p:spPr>
          <a:xfrm>
            <a:off x="457200" y="1325880"/>
            <a:ext cx="75560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Introducción a la Optimización Bayesiana</a:t>
            </a:r>
            <a:endParaRPr b="0" lang="en-US" sz="4450" strike="noStrike" u="none">
              <a:solidFill>
                <a:srgbClr val="000000"/>
              </a:solidFill>
              <a:uFillTx/>
              <a:latin typeface="Arial"/>
            </a:endParaRPr>
          </a:p>
        </p:txBody>
      </p:sp>
      <p:sp>
        <p:nvSpPr>
          <p:cNvPr id="494" name="Text 1"/>
          <p:cNvSpPr/>
          <p:nvPr/>
        </p:nvSpPr>
        <p:spPr>
          <a:xfrm>
            <a:off x="793800" y="3596040"/>
            <a:ext cx="755604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La Optimización Bayesiana es una técnica avanzada de ajuste de hiperparámetros que aprende del historial de pruebas anteriores para decidir de forma inteligente cuáles combinaciones probar a continuación.</a:t>
            </a:r>
            <a:endParaRPr b="0" lang="en-US" sz="1750" strike="noStrike" u="none">
              <a:solidFill>
                <a:srgbClr val="000000"/>
              </a:solidFill>
              <a:uFillTx/>
              <a:latin typeface="Arial"/>
            </a:endParaRPr>
          </a:p>
        </p:txBody>
      </p:sp>
      <p:sp>
        <p:nvSpPr>
          <p:cNvPr id="495" name="Text 2"/>
          <p:cNvSpPr/>
          <p:nvPr/>
        </p:nvSpPr>
        <p:spPr>
          <a:xfrm>
            <a:off x="793800" y="4939920"/>
            <a:ext cx="755604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 diferencia de Grid y Random Search (que no aprovechan el resultado de iteraciones anteriores), este enfoque construye un modelo probabilístico que estima qué áreas del espacio de búsqueda son prometedoras, balanceando exploración y explotación.</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6" name="Text 0"/>
          <p:cNvSpPr/>
          <p:nvPr/>
        </p:nvSpPr>
        <p:spPr>
          <a:xfrm>
            <a:off x="793800" y="104436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Historia y Evolución de la Optimización Bayesiana</a:t>
            </a:r>
            <a:endParaRPr b="0" lang="en-US" sz="4450" strike="noStrike" u="none">
              <a:solidFill>
                <a:srgbClr val="000000"/>
              </a:solidFill>
              <a:uFillTx/>
              <a:latin typeface="Arial"/>
            </a:endParaRPr>
          </a:p>
        </p:txBody>
      </p:sp>
      <p:sp>
        <p:nvSpPr>
          <p:cNvPr id="497" name="Text 1"/>
          <p:cNvSpPr/>
          <p:nvPr/>
        </p:nvSpPr>
        <p:spPr>
          <a:xfrm>
            <a:off x="793800" y="2915640"/>
            <a:ext cx="12190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Esta técnica proviene del campo de la estadística bayesiana y fue adaptada a problemas de Machine Learning por su eficiencia para encontrar valores óptimos con pocas evaluaciones del modelo.</a:t>
            </a:r>
            <a:endParaRPr b="0" lang="en-US" sz="1750" strike="noStrike" u="none">
              <a:solidFill>
                <a:srgbClr val="000000"/>
              </a:solidFill>
              <a:uFillTx/>
              <a:latin typeface="Arial"/>
            </a:endParaRPr>
          </a:p>
        </p:txBody>
      </p:sp>
      <p:sp>
        <p:nvSpPr>
          <p:cNvPr id="498" name="Text 2"/>
          <p:cNvSpPr/>
          <p:nvPr/>
        </p:nvSpPr>
        <p:spPr>
          <a:xfrm>
            <a:off x="793800" y="3896640"/>
            <a:ext cx="12190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Inicialmente aplicada en experimentos científicos, ha sido adoptada por herramientas como:</a:t>
            </a:r>
            <a:endParaRPr b="0" lang="en-US" sz="1750" strike="noStrike" u="none">
              <a:solidFill>
                <a:srgbClr val="000000"/>
              </a:solidFill>
              <a:uFillTx/>
              <a:latin typeface="Arial"/>
            </a:endParaRPr>
          </a:p>
        </p:txBody>
      </p:sp>
      <p:sp>
        <p:nvSpPr>
          <p:cNvPr id="499" name="Text 3"/>
          <p:cNvSpPr/>
          <p:nvPr/>
        </p:nvSpPr>
        <p:spPr>
          <a:xfrm>
            <a:off x="793800" y="451476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Hyperopt</a:t>
            </a:r>
            <a:endParaRPr b="0" lang="en-US" sz="1750" strike="noStrike" u="none">
              <a:solidFill>
                <a:srgbClr val="000000"/>
              </a:solidFill>
              <a:uFillTx/>
              <a:latin typeface="Arial"/>
            </a:endParaRPr>
          </a:p>
        </p:txBody>
      </p:sp>
      <p:sp>
        <p:nvSpPr>
          <p:cNvPr id="500" name="Text 4"/>
          <p:cNvSpPr/>
          <p:nvPr/>
        </p:nvSpPr>
        <p:spPr>
          <a:xfrm>
            <a:off x="793800" y="495684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Optuna</a:t>
            </a:r>
            <a:endParaRPr b="0" lang="en-US" sz="1750" strike="noStrike" u="none">
              <a:solidFill>
                <a:srgbClr val="000000"/>
              </a:solidFill>
              <a:uFillTx/>
              <a:latin typeface="Arial"/>
            </a:endParaRPr>
          </a:p>
        </p:txBody>
      </p:sp>
      <p:sp>
        <p:nvSpPr>
          <p:cNvPr id="501" name="Text 5"/>
          <p:cNvSpPr/>
          <p:nvPr/>
        </p:nvSpPr>
        <p:spPr>
          <a:xfrm>
            <a:off x="793800" y="539892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BayesianOptimization (librería en Python)</a:t>
            </a:r>
            <a:endParaRPr b="0" lang="en-US" sz="1750" strike="noStrike" u="none">
              <a:solidFill>
                <a:srgbClr val="000000"/>
              </a:solidFill>
              <a:uFillTx/>
              <a:latin typeface="Arial"/>
            </a:endParaRPr>
          </a:p>
        </p:txBody>
      </p:sp>
      <p:sp>
        <p:nvSpPr>
          <p:cNvPr id="502" name="Text 6"/>
          <p:cNvSpPr/>
          <p:nvPr/>
        </p:nvSpPr>
        <p:spPr>
          <a:xfrm>
            <a:off x="793800" y="584136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Google Vizier y Azure AutoML</a:t>
            </a:r>
            <a:endParaRPr b="0" lang="en-US" sz="1750" strike="noStrike" u="none">
              <a:solidFill>
                <a:srgbClr val="000000"/>
              </a:solidFill>
              <a:uFillTx/>
              <a:latin typeface="Arial"/>
            </a:endParaRPr>
          </a:p>
        </p:txBody>
      </p:sp>
      <p:sp>
        <p:nvSpPr>
          <p:cNvPr id="503" name="Text 7"/>
          <p:cNvSpPr/>
          <p:nvPr/>
        </p:nvSpPr>
        <p:spPr>
          <a:xfrm>
            <a:off x="793800" y="6459120"/>
            <a:ext cx="12190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La popularidad de la optimización bayesiana creció a medida que los modelos se hicieron más costosos de entrenar (por ejemplo, redes neuronales profundas o pipelines de AutoML).</a:t>
            </a:r>
            <a:endParaRPr b="0" lang="en-US" sz="1750" strike="noStrike" u="none">
              <a:solidFill>
                <a:srgbClr val="000000"/>
              </a:solidFill>
              <a:uFillTx/>
              <a:latin typeface="Arial"/>
            </a:endParaRPr>
          </a:p>
        </p:txBody>
      </p:sp>
      <p:pic>
        <p:nvPicPr>
          <p:cNvPr id="504"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4" name="Image 0" descr="preencoded.png"/>
          <p:cNvPicPr/>
          <p:nvPr/>
        </p:nvPicPr>
        <p:blipFill>
          <a:blip r:embed="rId1"/>
          <a:stretch/>
        </p:blipFill>
        <p:spPr>
          <a:xfrm>
            <a:off x="0" y="0"/>
            <a:ext cx="5486040" cy="8229240"/>
          </a:xfrm>
          <a:prstGeom prst="rect">
            <a:avLst/>
          </a:prstGeom>
          <a:noFill/>
          <a:ln w="0">
            <a:noFill/>
          </a:ln>
        </p:spPr>
      </p:pic>
      <p:sp>
        <p:nvSpPr>
          <p:cNvPr id="245" name="Text 0"/>
          <p:cNvSpPr/>
          <p:nvPr/>
        </p:nvSpPr>
        <p:spPr>
          <a:xfrm>
            <a:off x="6280200" y="626400"/>
            <a:ext cx="67039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Introducción al Concepto de Hiperparámetros</a:t>
            </a:r>
            <a:endParaRPr b="0" lang="en-US" sz="4450" strike="noStrike" u="none">
              <a:solidFill>
                <a:srgbClr val="000000"/>
              </a:solidFill>
              <a:uFillTx/>
              <a:latin typeface="Arial"/>
            </a:endParaRPr>
          </a:p>
        </p:txBody>
      </p:sp>
      <p:sp>
        <p:nvSpPr>
          <p:cNvPr id="246" name="Shape 1"/>
          <p:cNvSpPr/>
          <p:nvPr/>
        </p:nvSpPr>
        <p:spPr>
          <a:xfrm>
            <a:off x="6280200" y="2383920"/>
            <a:ext cx="510120" cy="510120"/>
          </a:xfrm>
          <a:prstGeom prst="roundRect">
            <a:avLst>
              <a:gd name="adj" fmla="val 18669"/>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47" name="Text 2"/>
          <p:cNvSpPr/>
          <p:nvPr/>
        </p:nvSpPr>
        <p:spPr>
          <a:xfrm>
            <a:off x="7017480" y="246168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Definición</a:t>
            </a:r>
            <a:endParaRPr b="0" lang="en-US" sz="2200" strike="noStrike" u="none">
              <a:solidFill>
                <a:srgbClr val="000000"/>
              </a:solidFill>
              <a:uFillTx/>
              <a:latin typeface="Arial"/>
            </a:endParaRPr>
          </a:p>
        </p:txBody>
      </p:sp>
      <p:sp>
        <p:nvSpPr>
          <p:cNvPr id="248" name="Text 3"/>
          <p:cNvSpPr/>
          <p:nvPr/>
        </p:nvSpPr>
        <p:spPr>
          <a:xfrm>
            <a:off x="7017480" y="2952360"/>
            <a:ext cx="5967000" cy="217692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En Machine Learning, cada algoritmo tiene parámetros internos que se ajustan automáticamente durante el entrenamiento (como los coeficientes en una regresión lineal), y hiperparámetros, que se configuran manualmente antes de entrenar. Estos hiperparámetros pueden determinar el comportamiento, capacidad y rendimiento final del modelo.</a:t>
            </a:r>
            <a:endParaRPr b="0" lang="en-US" sz="1750" strike="noStrike" u="none">
              <a:solidFill>
                <a:srgbClr val="000000"/>
              </a:solidFill>
              <a:uFillTx/>
              <a:latin typeface="Arial"/>
            </a:endParaRPr>
          </a:p>
        </p:txBody>
      </p:sp>
      <p:sp>
        <p:nvSpPr>
          <p:cNvPr id="249" name="Shape 4"/>
          <p:cNvSpPr/>
          <p:nvPr/>
        </p:nvSpPr>
        <p:spPr>
          <a:xfrm>
            <a:off x="6280200" y="5583240"/>
            <a:ext cx="510120" cy="510120"/>
          </a:xfrm>
          <a:prstGeom prst="roundRect">
            <a:avLst>
              <a:gd name="adj" fmla="val 18669"/>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50" name="Text 5"/>
          <p:cNvSpPr/>
          <p:nvPr/>
        </p:nvSpPr>
        <p:spPr>
          <a:xfrm>
            <a:off x="7017480" y="566136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Objetivo del Ajuste</a:t>
            </a:r>
            <a:endParaRPr b="0" lang="en-US" sz="2200" strike="noStrike" u="none">
              <a:solidFill>
                <a:srgbClr val="000000"/>
              </a:solidFill>
              <a:uFillTx/>
              <a:latin typeface="Arial"/>
            </a:endParaRPr>
          </a:p>
        </p:txBody>
      </p:sp>
      <p:sp>
        <p:nvSpPr>
          <p:cNvPr id="251" name="Text 6"/>
          <p:cNvSpPr/>
          <p:nvPr/>
        </p:nvSpPr>
        <p:spPr>
          <a:xfrm>
            <a:off x="7017480" y="6151680"/>
            <a:ext cx="596700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El ajuste de hiperparámetros (también llamado hyperparameter tuning) consiste en buscar la mejor combinación posible de estos valores para maximizar el desempeño de un modelo en un conjunto de validación.</a:t>
            </a:r>
            <a:endParaRPr b="0" lang="en-US" sz="1750" strike="noStrike" u="none">
              <a:solidFill>
                <a:srgbClr val="000000"/>
              </a:solidFill>
              <a:uFillTx/>
              <a:latin typeface="Arial"/>
            </a:endParaRPr>
          </a:p>
        </p:txBody>
      </p:sp>
      <p:pic>
        <p:nvPicPr>
          <p:cNvPr id="252"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05" name="Image 0" descr="preencoded.png"/>
          <p:cNvPicPr/>
          <p:nvPr/>
        </p:nvPicPr>
        <p:blipFill>
          <a:blip r:embed="rId1"/>
          <a:stretch/>
        </p:blipFill>
        <p:spPr>
          <a:xfrm>
            <a:off x="0" y="0"/>
            <a:ext cx="5486040" cy="8229240"/>
          </a:xfrm>
          <a:prstGeom prst="rect">
            <a:avLst/>
          </a:prstGeom>
          <a:noFill/>
          <a:ln w="0">
            <a:noFill/>
          </a:ln>
        </p:spPr>
      </p:pic>
      <p:sp>
        <p:nvSpPr>
          <p:cNvPr id="506" name="Text 0"/>
          <p:cNvSpPr/>
          <p:nvPr/>
        </p:nvSpPr>
        <p:spPr>
          <a:xfrm>
            <a:off x="6137280" y="457200"/>
            <a:ext cx="6847200" cy="1162080"/>
          </a:xfrm>
          <a:prstGeom prst="rect">
            <a:avLst/>
          </a:prstGeom>
          <a:noFill/>
          <a:ln w="0">
            <a:noFill/>
          </a:ln>
        </p:spPr>
        <p:style>
          <a:lnRef idx="0"/>
          <a:fillRef idx="0"/>
          <a:effectRef idx="0"/>
          <a:fontRef idx="minor"/>
        </p:style>
        <p:txBody>
          <a:bodyPr lIns="0" rIns="0" tIns="0" bIns="0" anchor="t">
            <a:noAutofit/>
          </a:bodyPr>
          <a:p>
            <a:pPr defTabSz="914400">
              <a:lnSpc>
                <a:spcPts val="4550"/>
              </a:lnSpc>
              <a:tabLst>
                <a:tab algn="l" pos="0"/>
              </a:tabLst>
            </a:pPr>
            <a:r>
              <a:rPr b="1" lang="en-US" sz="4000" strike="noStrike" u="none">
                <a:solidFill>
                  <a:srgbClr val="19414b"/>
                </a:solidFill>
                <a:uFillTx/>
                <a:latin typeface="Source Sans Pro"/>
                <a:ea typeface="Source Sans Pro"/>
              </a:rPr>
              <a:t>¿Cómo Funciona la Optimización Bayesiana?</a:t>
            </a:r>
            <a:endParaRPr b="0" lang="en-US" sz="4000" strike="noStrike" u="none">
              <a:solidFill>
                <a:srgbClr val="000000"/>
              </a:solidFill>
              <a:uFillTx/>
              <a:latin typeface="Arial"/>
            </a:endParaRPr>
          </a:p>
        </p:txBody>
      </p:sp>
      <p:pic>
        <p:nvPicPr>
          <p:cNvPr id="507" name="Image 1" descr="preencoded.png"/>
          <p:cNvPicPr/>
          <p:nvPr/>
        </p:nvPicPr>
        <p:blipFill>
          <a:blip r:embed="rId2"/>
          <a:stretch/>
        </p:blipFill>
        <p:spPr>
          <a:xfrm>
            <a:off x="6137280" y="2182320"/>
            <a:ext cx="929520" cy="1666080"/>
          </a:xfrm>
          <a:prstGeom prst="rect">
            <a:avLst/>
          </a:prstGeom>
          <a:noFill/>
          <a:ln w="0">
            <a:noFill/>
          </a:ln>
        </p:spPr>
      </p:pic>
      <p:sp>
        <p:nvSpPr>
          <p:cNvPr id="508" name="Text 1"/>
          <p:cNvSpPr/>
          <p:nvPr/>
        </p:nvSpPr>
        <p:spPr>
          <a:xfrm>
            <a:off x="7345800" y="2368440"/>
            <a:ext cx="2324160" cy="290160"/>
          </a:xfrm>
          <a:prstGeom prst="rect">
            <a:avLst/>
          </a:prstGeom>
          <a:noFill/>
          <a:ln w="0">
            <a:noFill/>
          </a:ln>
        </p:spPr>
        <p:style>
          <a:lnRef idx="0"/>
          <a:fillRef idx="0"/>
          <a:effectRef idx="0"/>
          <a:fontRef idx="minor"/>
        </p:style>
        <p:txBody>
          <a:bodyPr wrap="none" lIns="0" rIns="0" tIns="0" bIns="0" anchor="t">
            <a:noAutofit/>
          </a:bodyPr>
          <a:p>
            <a:pPr defTabSz="914400">
              <a:lnSpc>
                <a:spcPts val="2251"/>
              </a:lnSpc>
              <a:tabLst>
                <a:tab algn="l" pos="0"/>
              </a:tabLst>
            </a:pPr>
            <a:r>
              <a:rPr b="1" lang="en-US" sz="2000" strike="noStrike" u="none">
                <a:solidFill>
                  <a:srgbClr val="1c1d22"/>
                </a:solidFill>
                <a:uFillTx/>
                <a:latin typeface="Source Sans Pro"/>
                <a:ea typeface="Source Sans Pro"/>
              </a:rPr>
              <a:t>Modelo Sustituto</a:t>
            </a:r>
            <a:endParaRPr b="0" lang="en-US" sz="2000" strike="noStrike" u="none">
              <a:solidFill>
                <a:srgbClr val="000000"/>
              </a:solidFill>
              <a:uFillTx/>
              <a:latin typeface="Arial"/>
            </a:endParaRPr>
          </a:p>
        </p:txBody>
      </p:sp>
      <p:sp>
        <p:nvSpPr>
          <p:cNvPr id="509" name="Text 2"/>
          <p:cNvSpPr/>
          <p:nvPr/>
        </p:nvSpPr>
        <p:spPr>
          <a:xfrm>
            <a:off x="7345800" y="2770200"/>
            <a:ext cx="5638320" cy="892080"/>
          </a:xfrm>
          <a:prstGeom prst="rect">
            <a:avLst/>
          </a:prstGeom>
          <a:noFill/>
          <a:ln w="0">
            <a:noFill/>
          </a:ln>
        </p:spPr>
        <p:style>
          <a:lnRef idx="0"/>
          <a:fillRef idx="0"/>
          <a:effectRef idx="0"/>
          <a:fontRef idx="minor"/>
        </p:style>
        <p:txBody>
          <a:bodyPr lIns="0" rIns="0" tIns="0" bIns="0" anchor="t">
            <a:noAutofit/>
          </a:bodyPr>
          <a:p>
            <a:pPr defTabSz="914400">
              <a:lnSpc>
                <a:spcPts val="2299"/>
              </a:lnSpc>
              <a:tabLst>
                <a:tab algn="l" pos="0"/>
              </a:tabLst>
            </a:pPr>
            <a:r>
              <a:rPr b="0" lang="en-US" sz="1600" strike="noStrike" u="none">
                <a:solidFill>
                  <a:srgbClr val="1c1d22"/>
                </a:solidFill>
                <a:uFillTx/>
                <a:latin typeface="Source Sans Pro"/>
                <a:ea typeface="Source Sans Pro"/>
              </a:rPr>
              <a:t>Se construye un modelo probabilístico del rendimiento (función objetivo), típicamente un Gaussian Process o un Tree-structured Parzen Estimator (TPE).</a:t>
            </a:r>
            <a:endParaRPr b="0" lang="en-US" sz="1600" strike="noStrike" u="none">
              <a:solidFill>
                <a:srgbClr val="000000"/>
              </a:solidFill>
              <a:uFillTx/>
              <a:latin typeface="Arial"/>
            </a:endParaRPr>
          </a:p>
        </p:txBody>
      </p:sp>
      <p:pic>
        <p:nvPicPr>
          <p:cNvPr id="510" name="Image 2" descr="preencoded.png"/>
          <p:cNvPicPr/>
          <p:nvPr/>
        </p:nvPicPr>
        <p:blipFill>
          <a:blip r:embed="rId3"/>
          <a:stretch/>
        </p:blipFill>
        <p:spPr>
          <a:xfrm>
            <a:off x="6137280" y="3848760"/>
            <a:ext cx="929520" cy="1842480"/>
          </a:xfrm>
          <a:prstGeom prst="rect">
            <a:avLst/>
          </a:prstGeom>
          <a:noFill/>
          <a:ln w="0">
            <a:noFill/>
          </a:ln>
        </p:spPr>
      </p:pic>
      <p:sp>
        <p:nvSpPr>
          <p:cNvPr id="511" name="Text 3"/>
          <p:cNvSpPr/>
          <p:nvPr/>
        </p:nvSpPr>
        <p:spPr>
          <a:xfrm>
            <a:off x="7345800" y="4034520"/>
            <a:ext cx="2504880" cy="290160"/>
          </a:xfrm>
          <a:prstGeom prst="rect">
            <a:avLst/>
          </a:prstGeom>
          <a:noFill/>
          <a:ln w="0">
            <a:noFill/>
          </a:ln>
        </p:spPr>
        <p:style>
          <a:lnRef idx="0"/>
          <a:fillRef idx="0"/>
          <a:effectRef idx="0"/>
          <a:fontRef idx="minor"/>
        </p:style>
        <p:txBody>
          <a:bodyPr wrap="none" lIns="0" rIns="0" tIns="0" bIns="0" anchor="t">
            <a:noAutofit/>
          </a:bodyPr>
          <a:p>
            <a:pPr defTabSz="914400">
              <a:lnSpc>
                <a:spcPts val="2251"/>
              </a:lnSpc>
              <a:tabLst>
                <a:tab algn="l" pos="0"/>
              </a:tabLst>
            </a:pPr>
            <a:r>
              <a:rPr b="1" lang="en-US" sz="2000" strike="noStrike" u="none">
                <a:solidFill>
                  <a:srgbClr val="1c1d22"/>
                </a:solidFill>
                <a:uFillTx/>
                <a:latin typeface="Source Sans Pro"/>
                <a:ea typeface="Source Sans Pro"/>
              </a:rPr>
              <a:t>Función de Adquisición</a:t>
            </a:r>
            <a:endParaRPr b="0" lang="en-US" sz="2000" strike="noStrike" u="none">
              <a:solidFill>
                <a:srgbClr val="000000"/>
              </a:solidFill>
              <a:uFillTx/>
              <a:latin typeface="Arial"/>
            </a:endParaRPr>
          </a:p>
        </p:txBody>
      </p:sp>
      <p:sp>
        <p:nvSpPr>
          <p:cNvPr id="512" name="Text 4"/>
          <p:cNvSpPr/>
          <p:nvPr/>
        </p:nvSpPr>
        <p:spPr>
          <a:xfrm>
            <a:off x="7345800" y="4436640"/>
            <a:ext cx="5638320" cy="297000"/>
          </a:xfrm>
          <a:prstGeom prst="rect">
            <a:avLst/>
          </a:prstGeom>
          <a:noFill/>
          <a:ln w="0">
            <a:noFill/>
          </a:ln>
        </p:spPr>
        <p:style>
          <a:lnRef idx="0"/>
          <a:fillRef idx="0"/>
          <a:effectRef idx="0"/>
          <a:fontRef idx="minor"/>
        </p:style>
        <p:txBody>
          <a:bodyPr wrap="none" lIns="0" rIns="0" tIns="0" bIns="0" anchor="t">
            <a:noAutofit/>
          </a:bodyPr>
          <a:p>
            <a:pPr defTabSz="914400">
              <a:lnSpc>
                <a:spcPts val="2299"/>
              </a:lnSpc>
              <a:tabLst>
                <a:tab algn="l" pos="0"/>
              </a:tabLst>
            </a:pPr>
            <a:r>
              <a:rPr b="0" lang="en-US" sz="1600" strike="noStrike" u="none">
                <a:solidFill>
                  <a:srgbClr val="1c1d22"/>
                </a:solidFill>
                <a:uFillTx/>
                <a:latin typeface="Source Sans Pro"/>
                <a:ea typeface="Source Sans Pro"/>
              </a:rPr>
              <a:t>Evalúa qué punto del espacio probar a continuación. Combina:</a:t>
            </a:r>
            <a:endParaRPr b="0" lang="en-US" sz="1600" strike="noStrike" u="none">
              <a:solidFill>
                <a:srgbClr val="000000"/>
              </a:solidFill>
              <a:uFillTx/>
              <a:latin typeface="Arial"/>
            </a:endParaRPr>
          </a:p>
        </p:txBody>
      </p:sp>
      <p:sp>
        <p:nvSpPr>
          <p:cNvPr id="513" name="Text 5"/>
          <p:cNvSpPr/>
          <p:nvPr/>
        </p:nvSpPr>
        <p:spPr>
          <a:xfrm>
            <a:off x="7345800" y="4845960"/>
            <a:ext cx="5638320" cy="29700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299"/>
              </a:lnSpc>
              <a:buClr>
                <a:srgbClr val="1c1d22"/>
              </a:buClr>
              <a:buFont typeface="Symbol" charset="2"/>
              <a:buChar char=""/>
            </a:pPr>
            <a:r>
              <a:rPr b="0" lang="en-US" sz="1600" strike="noStrike" u="none">
                <a:solidFill>
                  <a:srgbClr val="1c1d22"/>
                </a:solidFill>
                <a:uFillTx/>
                <a:latin typeface="Source Sans Pro"/>
                <a:ea typeface="Source Sans Pro"/>
              </a:rPr>
              <a:t>Explotación (probar donde ya dio buenos resultados)</a:t>
            </a:r>
            <a:endParaRPr b="0" lang="en-US" sz="1600" strike="noStrike" u="none">
              <a:solidFill>
                <a:srgbClr val="000000"/>
              </a:solidFill>
              <a:uFillTx/>
              <a:latin typeface="Arial"/>
            </a:endParaRPr>
          </a:p>
        </p:txBody>
      </p:sp>
      <p:sp>
        <p:nvSpPr>
          <p:cNvPr id="514" name="Text 6"/>
          <p:cNvSpPr/>
          <p:nvPr/>
        </p:nvSpPr>
        <p:spPr>
          <a:xfrm>
            <a:off x="7345800" y="5208480"/>
            <a:ext cx="5638320" cy="29700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299"/>
              </a:lnSpc>
              <a:buClr>
                <a:srgbClr val="1c1d22"/>
              </a:buClr>
              <a:buFont typeface="Symbol" charset="2"/>
              <a:buChar char=""/>
            </a:pPr>
            <a:r>
              <a:rPr b="0" lang="en-US" sz="1600" strike="noStrike" u="none">
                <a:solidFill>
                  <a:srgbClr val="1c1d22"/>
                </a:solidFill>
                <a:uFillTx/>
                <a:latin typeface="Source Sans Pro"/>
                <a:ea typeface="Source Sans Pro"/>
              </a:rPr>
              <a:t>Exploración (probar nuevas combinaciones)</a:t>
            </a:r>
            <a:endParaRPr b="0" lang="en-US" sz="1600" strike="noStrike" u="none">
              <a:solidFill>
                <a:srgbClr val="000000"/>
              </a:solidFill>
              <a:uFillTx/>
              <a:latin typeface="Arial"/>
            </a:endParaRPr>
          </a:p>
        </p:txBody>
      </p:sp>
      <p:pic>
        <p:nvPicPr>
          <p:cNvPr id="515" name="Image 3" descr="preencoded.png"/>
          <p:cNvPicPr/>
          <p:nvPr/>
        </p:nvPicPr>
        <p:blipFill>
          <a:blip r:embed="rId4"/>
          <a:stretch/>
        </p:blipFill>
        <p:spPr>
          <a:xfrm>
            <a:off x="6137280" y="5691960"/>
            <a:ext cx="929520" cy="1796040"/>
          </a:xfrm>
          <a:prstGeom prst="rect">
            <a:avLst/>
          </a:prstGeom>
          <a:noFill/>
          <a:ln w="0">
            <a:noFill/>
          </a:ln>
        </p:spPr>
      </p:pic>
      <p:sp>
        <p:nvSpPr>
          <p:cNvPr id="516" name="Text 7"/>
          <p:cNvSpPr/>
          <p:nvPr/>
        </p:nvSpPr>
        <p:spPr>
          <a:xfrm>
            <a:off x="7345800" y="5877720"/>
            <a:ext cx="2324160" cy="290160"/>
          </a:xfrm>
          <a:prstGeom prst="rect">
            <a:avLst/>
          </a:prstGeom>
          <a:noFill/>
          <a:ln w="0">
            <a:noFill/>
          </a:ln>
        </p:spPr>
        <p:style>
          <a:lnRef idx="0"/>
          <a:fillRef idx="0"/>
          <a:effectRef idx="0"/>
          <a:fontRef idx="minor"/>
        </p:style>
        <p:txBody>
          <a:bodyPr wrap="none" lIns="0" rIns="0" tIns="0" bIns="0" anchor="t">
            <a:noAutofit/>
          </a:bodyPr>
          <a:p>
            <a:pPr defTabSz="914400">
              <a:lnSpc>
                <a:spcPts val="2251"/>
              </a:lnSpc>
              <a:tabLst>
                <a:tab algn="l" pos="0"/>
              </a:tabLst>
            </a:pPr>
            <a:r>
              <a:rPr b="1" lang="en-US" sz="2000" strike="noStrike" u="none">
                <a:solidFill>
                  <a:srgbClr val="1c1d22"/>
                </a:solidFill>
                <a:uFillTx/>
                <a:latin typeface="Source Sans Pro"/>
                <a:ea typeface="Source Sans Pro"/>
              </a:rPr>
              <a:t>Iteración</a:t>
            </a:r>
            <a:endParaRPr b="0" lang="en-US" sz="2000" strike="noStrike" u="none">
              <a:solidFill>
                <a:srgbClr val="000000"/>
              </a:solidFill>
              <a:uFillTx/>
              <a:latin typeface="Arial"/>
            </a:endParaRPr>
          </a:p>
        </p:txBody>
      </p:sp>
      <p:sp>
        <p:nvSpPr>
          <p:cNvPr id="517" name="Text 8"/>
          <p:cNvSpPr/>
          <p:nvPr/>
        </p:nvSpPr>
        <p:spPr>
          <a:xfrm>
            <a:off x="7345800" y="6279840"/>
            <a:ext cx="5638320" cy="29700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299"/>
              </a:lnSpc>
              <a:buClr>
                <a:srgbClr val="1c1d22"/>
              </a:buClr>
              <a:buFont typeface="Symbol" charset="2"/>
              <a:buChar char=""/>
            </a:pPr>
            <a:r>
              <a:rPr b="0" lang="en-US" sz="1600" strike="noStrike" u="none">
                <a:solidFill>
                  <a:srgbClr val="1c1d22"/>
                </a:solidFill>
                <a:uFillTx/>
                <a:latin typeface="Source Sans Pro"/>
                <a:ea typeface="Source Sans Pro"/>
              </a:rPr>
              <a:t>Se prueba una nueva combinación sugerida</a:t>
            </a:r>
            <a:endParaRPr b="0" lang="en-US" sz="1600" strike="noStrike" u="none">
              <a:solidFill>
                <a:srgbClr val="000000"/>
              </a:solidFill>
              <a:uFillTx/>
              <a:latin typeface="Arial"/>
            </a:endParaRPr>
          </a:p>
        </p:txBody>
      </p:sp>
      <p:sp>
        <p:nvSpPr>
          <p:cNvPr id="518" name="Text 9"/>
          <p:cNvSpPr/>
          <p:nvPr/>
        </p:nvSpPr>
        <p:spPr>
          <a:xfrm>
            <a:off x="7345800" y="6642360"/>
            <a:ext cx="5638320" cy="29700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299"/>
              </a:lnSpc>
              <a:buClr>
                <a:srgbClr val="1c1d22"/>
              </a:buClr>
              <a:buFont typeface="Symbol" charset="2"/>
              <a:buChar char=""/>
            </a:pPr>
            <a:r>
              <a:rPr b="0" lang="en-US" sz="1600" strike="noStrike" u="none">
                <a:solidFill>
                  <a:srgbClr val="1c1d22"/>
                </a:solidFill>
                <a:uFillTx/>
                <a:latin typeface="Source Sans Pro"/>
                <a:ea typeface="Source Sans Pro"/>
              </a:rPr>
              <a:t>Se actualiza el modelo sustituto con el nuevo resultado</a:t>
            </a:r>
            <a:endParaRPr b="0" lang="en-US" sz="1600" strike="noStrike" u="none">
              <a:solidFill>
                <a:srgbClr val="000000"/>
              </a:solidFill>
              <a:uFillTx/>
              <a:latin typeface="Arial"/>
            </a:endParaRPr>
          </a:p>
        </p:txBody>
      </p:sp>
      <p:sp>
        <p:nvSpPr>
          <p:cNvPr id="519" name="Text 10"/>
          <p:cNvSpPr/>
          <p:nvPr/>
        </p:nvSpPr>
        <p:spPr>
          <a:xfrm>
            <a:off x="7345800" y="7004880"/>
            <a:ext cx="5638320" cy="29700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299"/>
              </a:lnSpc>
              <a:buClr>
                <a:srgbClr val="1c1d22"/>
              </a:buClr>
              <a:buFont typeface="Symbol" charset="2"/>
              <a:buChar char=""/>
            </a:pPr>
            <a:r>
              <a:rPr b="0" lang="en-US" sz="1600" strike="noStrike" u="none">
                <a:solidFill>
                  <a:srgbClr val="1c1d22"/>
                </a:solidFill>
                <a:uFillTx/>
                <a:latin typeface="Source Sans Pro"/>
                <a:ea typeface="Source Sans Pro"/>
              </a:rPr>
              <a:t>Se repite el proceso</a:t>
            </a:r>
            <a:endParaRPr b="0" lang="en-US" sz="1600" strike="noStrike" u="none">
              <a:solidFill>
                <a:srgbClr val="000000"/>
              </a:solidFill>
              <a:uFillTx/>
              <a:latin typeface="Arial"/>
            </a:endParaRPr>
          </a:p>
        </p:txBody>
      </p:sp>
      <p:pic>
        <p:nvPicPr>
          <p:cNvPr id="520" name="Image 4" descr="preencoded.png"/>
          <p:cNvPicPr/>
          <p:nvPr/>
        </p:nvPicPr>
        <p:blipFill>
          <a:blip r:embed="rId5"/>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21" name="Image 0" descr="preencoded.png"/>
          <p:cNvPicPr/>
          <p:nvPr/>
        </p:nvPicPr>
        <p:blipFill>
          <a:blip r:embed="rId1"/>
          <a:stretch/>
        </p:blipFill>
        <p:spPr>
          <a:xfrm>
            <a:off x="9144000" y="0"/>
            <a:ext cx="5486040" cy="8229240"/>
          </a:xfrm>
          <a:prstGeom prst="rect">
            <a:avLst/>
          </a:prstGeom>
          <a:noFill/>
          <a:ln w="0">
            <a:noFill/>
          </a:ln>
        </p:spPr>
      </p:pic>
      <p:sp>
        <p:nvSpPr>
          <p:cNvPr id="522" name="Text 0"/>
          <p:cNvSpPr/>
          <p:nvPr/>
        </p:nvSpPr>
        <p:spPr>
          <a:xfrm>
            <a:off x="752040" y="936000"/>
            <a:ext cx="7639560" cy="1342800"/>
          </a:xfrm>
          <a:prstGeom prst="rect">
            <a:avLst/>
          </a:prstGeom>
          <a:noFill/>
          <a:ln w="0">
            <a:noFill/>
          </a:ln>
        </p:spPr>
        <p:style>
          <a:lnRef idx="0"/>
          <a:fillRef idx="0"/>
          <a:effectRef idx="0"/>
          <a:fontRef idx="minor"/>
        </p:style>
        <p:txBody>
          <a:bodyPr lIns="0" rIns="0" tIns="0" bIns="0" anchor="t">
            <a:noAutofit/>
          </a:bodyPr>
          <a:p>
            <a:pPr defTabSz="914400">
              <a:lnSpc>
                <a:spcPts val="5250"/>
              </a:lnSpc>
              <a:tabLst>
                <a:tab algn="l" pos="0"/>
              </a:tabLst>
            </a:pPr>
            <a:r>
              <a:rPr b="1" lang="en-US" sz="4200" strike="noStrike" u="none">
                <a:solidFill>
                  <a:srgbClr val="19414b"/>
                </a:solidFill>
                <a:uFillTx/>
                <a:latin typeface="Source Sans Pro"/>
                <a:ea typeface="Source Sans Pro"/>
              </a:rPr>
              <a:t>Características Clave de la Optimización Bayesiana</a:t>
            </a:r>
            <a:endParaRPr b="0" lang="en-US" sz="4200" strike="noStrike" u="none">
              <a:solidFill>
                <a:srgbClr val="000000"/>
              </a:solidFill>
              <a:uFillTx/>
              <a:latin typeface="Arial"/>
            </a:endParaRPr>
          </a:p>
        </p:txBody>
      </p:sp>
      <p:pic>
        <p:nvPicPr>
          <p:cNvPr id="523" name="Image 1" descr="preencoded.png"/>
          <p:cNvPicPr/>
          <p:nvPr/>
        </p:nvPicPr>
        <p:blipFill>
          <a:blip r:embed="rId2"/>
          <a:stretch/>
        </p:blipFill>
        <p:spPr>
          <a:xfrm>
            <a:off x="752040" y="2638800"/>
            <a:ext cx="536760" cy="536760"/>
          </a:xfrm>
          <a:prstGeom prst="rect">
            <a:avLst/>
          </a:prstGeom>
          <a:noFill/>
          <a:ln w="0">
            <a:noFill/>
          </a:ln>
        </p:spPr>
      </p:pic>
      <p:sp>
        <p:nvSpPr>
          <p:cNvPr id="524" name="Text 1"/>
          <p:cNvSpPr/>
          <p:nvPr/>
        </p:nvSpPr>
        <p:spPr>
          <a:xfrm>
            <a:off x="1504080" y="2728800"/>
            <a:ext cx="1615320" cy="335520"/>
          </a:xfrm>
          <a:prstGeom prst="rect">
            <a:avLst/>
          </a:prstGeom>
          <a:noFill/>
          <a:ln w="0">
            <a:noFill/>
          </a:ln>
        </p:spPr>
        <p:style>
          <a:lnRef idx="0"/>
          <a:fillRef idx="0"/>
          <a:effectRef idx="0"/>
          <a:fontRef idx="minor"/>
        </p:style>
        <p:txBody>
          <a:bodyPr wrap="none" lIns="0" rIns="0" tIns="0" bIns="0" anchor="t">
            <a:noAutofit/>
          </a:bodyPr>
          <a:p>
            <a:pPr defTabSz="914400">
              <a:lnSpc>
                <a:spcPts val="2599"/>
              </a:lnSpc>
              <a:tabLst>
                <a:tab algn="l" pos="0"/>
              </a:tabLst>
            </a:pPr>
            <a:r>
              <a:rPr b="1" lang="en-US" sz="2100" strike="noStrike" u="none">
                <a:solidFill>
                  <a:srgbClr val="1c1d22"/>
                </a:solidFill>
                <a:uFillTx/>
                <a:latin typeface="Source Sans Pro"/>
                <a:ea typeface="Source Sans Pro"/>
              </a:rPr>
              <a:t>Inteligente</a:t>
            </a:r>
            <a:endParaRPr b="0" lang="en-US" sz="2100" strike="noStrike" u="none">
              <a:solidFill>
                <a:srgbClr val="000000"/>
              </a:solidFill>
              <a:uFillTx/>
              <a:latin typeface="Arial"/>
            </a:endParaRPr>
          </a:p>
        </p:txBody>
      </p:sp>
      <p:sp>
        <p:nvSpPr>
          <p:cNvPr id="525" name="Text 2"/>
          <p:cNvSpPr/>
          <p:nvPr/>
        </p:nvSpPr>
        <p:spPr>
          <a:xfrm>
            <a:off x="1504080" y="3193200"/>
            <a:ext cx="1615320" cy="1031040"/>
          </a:xfrm>
          <a:prstGeom prst="rect">
            <a:avLst/>
          </a:prstGeom>
          <a:noFill/>
          <a:ln w="0">
            <a:noFill/>
          </a:ln>
        </p:spPr>
        <p:style>
          <a:lnRef idx="0"/>
          <a:fillRef idx="0"/>
          <a:effectRef idx="0"/>
          <a:fontRef idx="minor"/>
        </p:style>
        <p:txBody>
          <a:bodyPr lIns="0" rIns="0" tIns="0" bIns="0" anchor="t">
            <a:noAutofit/>
          </a:bodyPr>
          <a:p>
            <a:pPr defTabSz="914400">
              <a:lnSpc>
                <a:spcPts val="2701"/>
              </a:lnSpc>
              <a:tabLst>
                <a:tab algn="l" pos="0"/>
              </a:tabLst>
            </a:pPr>
            <a:r>
              <a:rPr b="0" lang="en-US" sz="1650" strike="noStrike" u="none">
                <a:solidFill>
                  <a:srgbClr val="1c1d22"/>
                </a:solidFill>
                <a:uFillTx/>
                <a:latin typeface="Source Sans Pro"/>
                <a:ea typeface="Source Sans Pro"/>
              </a:rPr>
              <a:t>Usa conocimiento acumulado para decidir</a:t>
            </a:r>
            <a:endParaRPr b="0" lang="en-US" sz="1650" strike="noStrike" u="none">
              <a:solidFill>
                <a:srgbClr val="000000"/>
              </a:solidFill>
              <a:uFillTx/>
              <a:latin typeface="Arial"/>
            </a:endParaRPr>
          </a:p>
        </p:txBody>
      </p:sp>
      <p:pic>
        <p:nvPicPr>
          <p:cNvPr id="526" name="Image 2" descr="preencoded.png"/>
          <p:cNvPicPr/>
          <p:nvPr/>
        </p:nvPicPr>
        <p:blipFill>
          <a:blip r:embed="rId3"/>
          <a:stretch/>
        </p:blipFill>
        <p:spPr>
          <a:xfrm>
            <a:off x="3388320" y="2638800"/>
            <a:ext cx="536760" cy="536760"/>
          </a:xfrm>
          <a:prstGeom prst="rect">
            <a:avLst/>
          </a:prstGeom>
          <a:noFill/>
          <a:ln w="0">
            <a:noFill/>
          </a:ln>
        </p:spPr>
      </p:pic>
      <p:sp>
        <p:nvSpPr>
          <p:cNvPr id="527" name="Text 3"/>
          <p:cNvSpPr/>
          <p:nvPr/>
        </p:nvSpPr>
        <p:spPr>
          <a:xfrm>
            <a:off x="4140000" y="2728800"/>
            <a:ext cx="1615320" cy="67104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1" lang="en-US" sz="2100" strike="noStrike" u="none">
                <a:solidFill>
                  <a:srgbClr val="1c1d22"/>
                </a:solidFill>
                <a:uFillTx/>
                <a:latin typeface="Source Sans Pro"/>
                <a:ea typeface="Source Sans Pro"/>
              </a:rPr>
              <a:t>No exhaustivo</a:t>
            </a:r>
            <a:endParaRPr b="0" lang="en-US" sz="2100" strike="noStrike" u="none">
              <a:solidFill>
                <a:srgbClr val="000000"/>
              </a:solidFill>
              <a:uFillTx/>
              <a:latin typeface="Arial"/>
            </a:endParaRPr>
          </a:p>
        </p:txBody>
      </p:sp>
      <p:sp>
        <p:nvSpPr>
          <p:cNvPr id="528" name="Text 4"/>
          <p:cNvSpPr/>
          <p:nvPr/>
        </p:nvSpPr>
        <p:spPr>
          <a:xfrm>
            <a:off x="4140000" y="3529080"/>
            <a:ext cx="1615320" cy="1031040"/>
          </a:xfrm>
          <a:prstGeom prst="rect">
            <a:avLst/>
          </a:prstGeom>
          <a:noFill/>
          <a:ln w="0">
            <a:noFill/>
          </a:ln>
        </p:spPr>
        <p:style>
          <a:lnRef idx="0"/>
          <a:fillRef idx="0"/>
          <a:effectRef idx="0"/>
          <a:fontRef idx="minor"/>
        </p:style>
        <p:txBody>
          <a:bodyPr lIns="0" rIns="0" tIns="0" bIns="0" anchor="t">
            <a:noAutofit/>
          </a:bodyPr>
          <a:p>
            <a:pPr defTabSz="914400">
              <a:lnSpc>
                <a:spcPts val="2701"/>
              </a:lnSpc>
              <a:tabLst>
                <a:tab algn="l" pos="0"/>
              </a:tabLst>
            </a:pPr>
            <a:r>
              <a:rPr b="0" lang="en-US" sz="1650" strike="noStrike" u="none">
                <a:solidFill>
                  <a:srgbClr val="1c1d22"/>
                </a:solidFill>
                <a:uFillTx/>
                <a:latin typeface="Source Sans Pro"/>
                <a:ea typeface="Source Sans Pro"/>
              </a:rPr>
              <a:t>No prueba todo, solo lo que parece útil</a:t>
            </a:r>
            <a:endParaRPr b="0" lang="en-US" sz="1650" strike="noStrike" u="none">
              <a:solidFill>
                <a:srgbClr val="000000"/>
              </a:solidFill>
              <a:uFillTx/>
              <a:latin typeface="Arial"/>
            </a:endParaRPr>
          </a:p>
        </p:txBody>
      </p:sp>
      <p:pic>
        <p:nvPicPr>
          <p:cNvPr id="529" name="Image 3" descr="preencoded.png"/>
          <p:cNvPicPr/>
          <p:nvPr/>
        </p:nvPicPr>
        <p:blipFill>
          <a:blip r:embed="rId4"/>
          <a:stretch/>
        </p:blipFill>
        <p:spPr>
          <a:xfrm>
            <a:off x="6024240" y="2638800"/>
            <a:ext cx="536760" cy="536760"/>
          </a:xfrm>
          <a:prstGeom prst="rect">
            <a:avLst/>
          </a:prstGeom>
          <a:noFill/>
          <a:ln w="0">
            <a:noFill/>
          </a:ln>
        </p:spPr>
      </p:pic>
      <p:sp>
        <p:nvSpPr>
          <p:cNvPr id="530" name="Text 5"/>
          <p:cNvSpPr/>
          <p:nvPr/>
        </p:nvSpPr>
        <p:spPr>
          <a:xfrm>
            <a:off x="6776280" y="2728800"/>
            <a:ext cx="1615320" cy="335520"/>
          </a:xfrm>
          <a:prstGeom prst="rect">
            <a:avLst/>
          </a:prstGeom>
          <a:noFill/>
          <a:ln w="0">
            <a:noFill/>
          </a:ln>
        </p:spPr>
        <p:style>
          <a:lnRef idx="0"/>
          <a:fillRef idx="0"/>
          <a:effectRef idx="0"/>
          <a:fontRef idx="minor"/>
        </p:style>
        <p:txBody>
          <a:bodyPr wrap="none" lIns="0" rIns="0" tIns="0" bIns="0" anchor="t">
            <a:noAutofit/>
          </a:bodyPr>
          <a:p>
            <a:pPr defTabSz="914400">
              <a:lnSpc>
                <a:spcPts val="2599"/>
              </a:lnSpc>
              <a:tabLst>
                <a:tab algn="l" pos="0"/>
              </a:tabLst>
            </a:pPr>
            <a:r>
              <a:rPr b="1" lang="en-US" sz="2100" strike="noStrike" u="none">
                <a:solidFill>
                  <a:srgbClr val="1c1d22"/>
                </a:solidFill>
                <a:uFillTx/>
                <a:latin typeface="Source Sans Pro"/>
                <a:ea typeface="Source Sans Pro"/>
              </a:rPr>
              <a:t>Adaptativo</a:t>
            </a:r>
            <a:endParaRPr b="0" lang="en-US" sz="2100" strike="noStrike" u="none">
              <a:solidFill>
                <a:srgbClr val="000000"/>
              </a:solidFill>
              <a:uFillTx/>
              <a:latin typeface="Arial"/>
            </a:endParaRPr>
          </a:p>
        </p:txBody>
      </p:sp>
      <p:sp>
        <p:nvSpPr>
          <p:cNvPr id="531" name="Text 6"/>
          <p:cNvSpPr/>
          <p:nvPr/>
        </p:nvSpPr>
        <p:spPr>
          <a:xfrm>
            <a:off x="6776280" y="3193200"/>
            <a:ext cx="1615320" cy="1031040"/>
          </a:xfrm>
          <a:prstGeom prst="rect">
            <a:avLst/>
          </a:prstGeom>
          <a:noFill/>
          <a:ln w="0">
            <a:noFill/>
          </a:ln>
        </p:spPr>
        <p:style>
          <a:lnRef idx="0"/>
          <a:fillRef idx="0"/>
          <a:effectRef idx="0"/>
          <a:fontRef idx="minor"/>
        </p:style>
        <p:txBody>
          <a:bodyPr lIns="0" rIns="0" tIns="0" bIns="0" anchor="t">
            <a:noAutofit/>
          </a:bodyPr>
          <a:p>
            <a:pPr defTabSz="914400">
              <a:lnSpc>
                <a:spcPts val="2701"/>
              </a:lnSpc>
              <a:tabLst>
                <a:tab algn="l" pos="0"/>
              </a:tabLst>
            </a:pPr>
            <a:r>
              <a:rPr b="0" lang="en-US" sz="1650" strike="noStrike" u="none">
                <a:solidFill>
                  <a:srgbClr val="1c1d22"/>
                </a:solidFill>
                <a:uFillTx/>
                <a:latin typeface="Source Sans Pro"/>
                <a:ea typeface="Source Sans Pro"/>
              </a:rPr>
              <a:t>Mejora su criterio con cada iteración</a:t>
            </a:r>
            <a:endParaRPr b="0" lang="en-US" sz="1650" strike="noStrike" u="none">
              <a:solidFill>
                <a:srgbClr val="000000"/>
              </a:solidFill>
              <a:uFillTx/>
              <a:latin typeface="Arial"/>
            </a:endParaRPr>
          </a:p>
        </p:txBody>
      </p:sp>
      <p:pic>
        <p:nvPicPr>
          <p:cNvPr id="532" name="Image 4" descr="preencoded.png"/>
          <p:cNvPicPr/>
          <p:nvPr/>
        </p:nvPicPr>
        <p:blipFill>
          <a:blip r:embed="rId5"/>
          <a:stretch/>
        </p:blipFill>
        <p:spPr>
          <a:xfrm>
            <a:off x="752040" y="5027760"/>
            <a:ext cx="536760" cy="536760"/>
          </a:xfrm>
          <a:prstGeom prst="rect">
            <a:avLst/>
          </a:prstGeom>
          <a:noFill/>
          <a:ln w="0">
            <a:noFill/>
          </a:ln>
        </p:spPr>
      </p:pic>
      <p:sp>
        <p:nvSpPr>
          <p:cNvPr id="533" name="Text 7"/>
          <p:cNvSpPr/>
          <p:nvPr/>
        </p:nvSpPr>
        <p:spPr>
          <a:xfrm>
            <a:off x="1504080" y="5117760"/>
            <a:ext cx="1615320" cy="671040"/>
          </a:xfrm>
          <a:prstGeom prst="rect">
            <a:avLst/>
          </a:prstGeom>
          <a:noFill/>
          <a:ln w="0">
            <a:noFill/>
          </a:ln>
        </p:spPr>
        <p:style>
          <a:lnRef idx="0"/>
          <a:fillRef idx="0"/>
          <a:effectRef idx="0"/>
          <a:fontRef idx="minor"/>
        </p:style>
        <p:txBody>
          <a:bodyPr lIns="0" rIns="0" tIns="0" bIns="0" anchor="t">
            <a:noAutofit/>
          </a:bodyPr>
          <a:p>
            <a:pPr defTabSz="914400">
              <a:lnSpc>
                <a:spcPts val="2599"/>
              </a:lnSpc>
              <a:tabLst>
                <a:tab algn="l" pos="0"/>
              </a:tabLst>
            </a:pPr>
            <a:r>
              <a:rPr b="1" lang="en-US" sz="2100" strike="noStrike" u="none">
                <a:solidFill>
                  <a:srgbClr val="1c1d22"/>
                </a:solidFill>
                <a:uFillTx/>
                <a:latin typeface="Source Sans Pro"/>
                <a:ea typeface="Source Sans Pro"/>
              </a:rPr>
              <a:t>Costoso al implementar</a:t>
            </a:r>
            <a:endParaRPr b="0" lang="en-US" sz="2100" strike="noStrike" u="none">
              <a:solidFill>
                <a:srgbClr val="000000"/>
              </a:solidFill>
              <a:uFillTx/>
              <a:latin typeface="Arial"/>
            </a:endParaRPr>
          </a:p>
        </p:txBody>
      </p:sp>
      <p:sp>
        <p:nvSpPr>
          <p:cNvPr id="534" name="Text 8"/>
          <p:cNvSpPr/>
          <p:nvPr/>
        </p:nvSpPr>
        <p:spPr>
          <a:xfrm>
            <a:off x="1504080" y="5918400"/>
            <a:ext cx="1615320" cy="1375200"/>
          </a:xfrm>
          <a:prstGeom prst="rect">
            <a:avLst/>
          </a:prstGeom>
          <a:noFill/>
          <a:ln w="0">
            <a:noFill/>
          </a:ln>
        </p:spPr>
        <p:style>
          <a:lnRef idx="0"/>
          <a:fillRef idx="0"/>
          <a:effectRef idx="0"/>
          <a:fontRef idx="minor"/>
        </p:style>
        <p:txBody>
          <a:bodyPr lIns="0" rIns="0" tIns="0" bIns="0" anchor="t">
            <a:noAutofit/>
          </a:bodyPr>
          <a:p>
            <a:pPr defTabSz="914400">
              <a:lnSpc>
                <a:spcPts val="2701"/>
              </a:lnSpc>
              <a:tabLst>
                <a:tab algn="l" pos="0"/>
              </a:tabLst>
            </a:pPr>
            <a:r>
              <a:rPr b="0" lang="en-US" sz="1650" strike="noStrike" u="none">
                <a:solidFill>
                  <a:srgbClr val="1c1d22"/>
                </a:solidFill>
                <a:uFillTx/>
                <a:latin typeface="Source Sans Pro"/>
                <a:ea typeface="Source Sans Pro"/>
              </a:rPr>
              <a:t>Requiere librerías adicionales y comprensión técnica</a:t>
            </a:r>
            <a:endParaRPr b="0" lang="en-US" sz="16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35" name="Image 0" descr="preencoded.png"/>
          <p:cNvPicPr/>
          <p:nvPr/>
        </p:nvPicPr>
        <p:blipFill>
          <a:blip r:embed="rId1"/>
          <a:stretch/>
        </p:blipFill>
        <p:spPr>
          <a:xfrm>
            <a:off x="9144000" y="0"/>
            <a:ext cx="5486040" cy="8229240"/>
          </a:xfrm>
          <a:prstGeom prst="rect">
            <a:avLst/>
          </a:prstGeom>
          <a:noFill/>
          <a:ln w="0">
            <a:noFill/>
          </a:ln>
        </p:spPr>
      </p:pic>
      <p:sp>
        <p:nvSpPr>
          <p:cNvPr id="536" name="Text 0"/>
          <p:cNvSpPr/>
          <p:nvPr/>
        </p:nvSpPr>
        <p:spPr>
          <a:xfrm>
            <a:off x="902160" y="1303200"/>
            <a:ext cx="7556040" cy="212580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Caso de Uso Real: Optimización de Red Neuronal en E-commerce</a:t>
            </a:r>
            <a:endParaRPr b="0" lang="en-US" sz="4450" strike="noStrike" u="none">
              <a:solidFill>
                <a:srgbClr val="000000"/>
              </a:solidFill>
              <a:uFillTx/>
              <a:latin typeface="Arial"/>
            </a:endParaRPr>
          </a:p>
        </p:txBody>
      </p:sp>
      <p:sp>
        <p:nvSpPr>
          <p:cNvPr id="537" name="Text 1"/>
          <p:cNvSpPr/>
          <p:nvPr/>
        </p:nvSpPr>
        <p:spPr>
          <a:xfrm>
            <a:off x="793800" y="4440960"/>
            <a:ext cx="7556040" cy="1814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Una empresa de retail online entrena un modelo LSTM para predecir demanda semanal. Cada entrenamiento toma 40 minutos. Usar Grid Search sería inviable. Con Optuna, en solo 30 iteraciones (vs. miles en Grid), encuentran una combinación que mejora el RMSE en 18% y reduce el tiempo de búsqueda de 20 horas a solo 3.</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Text 0"/>
          <p:cNvSpPr/>
          <p:nvPr/>
        </p:nvSpPr>
        <p:spPr>
          <a:xfrm>
            <a:off x="525240" y="416880"/>
            <a:ext cx="12458880" cy="937800"/>
          </a:xfrm>
          <a:prstGeom prst="rect">
            <a:avLst/>
          </a:prstGeom>
          <a:noFill/>
          <a:ln w="0">
            <a:noFill/>
          </a:ln>
        </p:spPr>
        <p:style>
          <a:lnRef idx="0"/>
          <a:fillRef idx="0"/>
          <a:effectRef idx="0"/>
          <a:fontRef idx="minor"/>
        </p:style>
        <p:txBody>
          <a:bodyPr lIns="0" rIns="0" tIns="0" bIns="0" anchor="t">
            <a:noAutofit/>
          </a:bodyPr>
          <a:p>
            <a:pPr defTabSz="914400">
              <a:lnSpc>
                <a:spcPts val="3651"/>
              </a:lnSpc>
              <a:tabLst>
                <a:tab algn="l" pos="0"/>
              </a:tabLst>
            </a:pPr>
            <a:r>
              <a:rPr b="1" lang="en-US" sz="3600" strike="noStrike" u="none">
                <a:solidFill>
                  <a:srgbClr val="19414b"/>
                </a:solidFill>
                <a:uFillTx/>
                <a:latin typeface="Source Sans Pro"/>
                <a:ea typeface="Source Sans Pro"/>
              </a:rPr>
              <a:t>Ejemplo Técnico de Optimización Bayesiana con Optuna</a:t>
            </a:r>
            <a:endParaRPr b="0" lang="en-US" sz="3600" strike="noStrike" u="none">
              <a:solidFill>
                <a:srgbClr val="000000"/>
              </a:solidFill>
              <a:uFillTx/>
              <a:latin typeface="Arial"/>
            </a:endParaRPr>
          </a:p>
        </p:txBody>
      </p:sp>
      <p:sp>
        <p:nvSpPr>
          <p:cNvPr id="539" name="Text 4"/>
          <p:cNvSpPr/>
          <p:nvPr/>
        </p:nvSpPr>
        <p:spPr>
          <a:xfrm>
            <a:off x="525240" y="7572600"/>
            <a:ext cx="12458880" cy="239760"/>
          </a:xfrm>
          <a:prstGeom prst="rect">
            <a:avLst/>
          </a:prstGeom>
          <a:noFill/>
          <a:ln w="0">
            <a:noFill/>
          </a:ln>
        </p:spPr>
        <p:style>
          <a:lnRef idx="0"/>
          <a:fillRef idx="0"/>
          <a:effectRef idx="0"/>
          <a:fontRef idx="minor"/>
        </p:style>
        <p:txBody>
          <a:bodyPr wrap="none" lIns="0" rIns="0" tIns="0" bIns="0" anchor="t">
            <a:noAutofit/>
          </a:bodyPr>
          <a:p>
            <a:pPr defTabSz="914400">
              <a:lnSpc>
                <a:spcPts val="1851"/>
              </a:lnSpc>
              <a:tabLst>
                <a:tab algn="l" pos="0"/>
              </a:tabLst>
            </a:pPr>
            <a:r>
              <a:rPr b="0" lang="en-US" sz="1800" strike="noStrike" u="none">
                <a:solidFill>
                  <a:srgbClr val="000000"/>
                </a:solidFill>
                <a:uFillTx/>
                <a:latin typeface="Source Sans Pro"/>
                <a:ea typeface="Source Sans Pro"/>
              </a:rPr>
              <a:t>📌</a:t>
            </a:r>
            <a:r>
              <a:rPr b="0" lang="en-US" sz="1800" strike="noStrike" u="none">
                <a:solidFill>
                  <a:srgbClr val="1c1d22"/>
                </a:solidFill>
                <a:uFillTx/>
                <a:latin typeface="Source Sans Pro"/>
                <a:ea typeface="Source Sans Pro"/>
              </a:rPr>
              <a:t> </a:t>
            </a:r>
            <a:r>
              <a:rPr b="0" lang="en-US" sz="1800" strike="noStrike" u="none">
                <a:solidFill>
                  <a:srgbClr val="1c1d22"/>
                </a:solidFill>
                <a:uFillTx/>
                <a:latin typeface="Source Sans Pro"/>
                <a:ea typeface="Source Sans Pro"/>
              </a:rPr>
              <a:t>Este enfoque aprende con cada prueba, haciendo más eficiente el uso del tiempo y los recursos.</a:t>
            </a:r>
            <a:endParaRPr b="0" lang="en-US" sz="1800" strike="noStrike" u="none">
              <a:solidFill>
                <a:srgbClr val="000000"/>
              </a:solidFill>
              <a:uFillTx/>
              <a:latin typeface="Arial"/>
            </a:endParaRPr>
          </a:p>
        </p:txBody>
      </p:sp>
      <p:pic>
        <p:nvPicPr>
          <p:cNvPr id="540" name="Image 0" descr="preencoded.png"/>
          <p:cNvPicPr/>
          <p:nvPr/>
        </p:nvPicPr>
        <p:blipFill>
          <a:blip r:embed="rId1"/>
          <a:stretch/>
        </p:blipFill>
        <p:spPr>
          <a:xfrm>
            <a:off x="13213080" y="228600"/>
            <a:ext cx="1188360" cy="387000"/>
          </a:xfrm>
          <a:prstGeom prst="rect">
            <a:avLst/>
          </a:prstGeom>
          <a:noFill/>
          <a:ln w="0">
            <a:noFill/>
          </a:ln>
        </p:spPr>
      </p:pic>
      <p:pic>
        <p:nvPicPr>
          <p:cNvPr id="541" name="Imagen 8" descr=""/>
          <p:cNvPicPr/>
          <p:nvPr/>
        </p:nvPicPr>
        <p:blipFill>
          <a:blip r:embed="rId2"/>
          <a:stretch/>
        </p:blipFill>
        <p:spPr>
          <a:xfrm>
            <a:off x="3499920" y="1237680"/>
            <a:ext cx="6312960" cy="6113520"/>
          </a:xfrm>
          <a:prstGeom prst="rect">
            <a:avLst/>
          </a:prstGeom>
          <a:noFill/>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42" name="Image 0" descr="preencoded.png"/>
          <p:cNvPicPr/>
          <p:nvPr/>
        </p:nvPicPr>
        <p:blipFill>
          <a:blip r:embed="rId1"/>
          <a:stretch/>
        </p:blipFill>
        <p:spPr>
          <a:xfrm>
            <a:off x="0" y="0"/>
            <a:ext cx="5486040" cy="8229240"/>
          </a:xfrm>
          <a:prstGeom prst="rect">
            <a:avLst/>
          </a:prstGeom>
          <a:noFill/>
          <a:ln w="0">
            <a:noFill/>
          </a:ln>
        </p:spPr>
      </p:pic>
      <p:sp>
        <p:nvSpPr>
          <p:cNvPr id="543" name="Text 0"/>
          <p:cNvSpPr/>
          <p:nvPr/>
        </p:nvSpPr>
        <p:spPr>
          <a:xfrm>
            <a:off x="6280200" y="2430720"/>
            <a:ext cx="67039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Preguntas sobre Optimización Bayesiana</a:t>
            </a:r>
            <a:endParaRPr b="0" lang="en-US" sz="4450" strike="noStrike" u="none">
              <a:solidFill>
                <a:srgbClr val="000000"/>
              </a:solidFill>
              <a:uFillTx/>
              <a:latin typeface="Arial"/>
            </a:endParaRPr>
          </a:p>
        </p:txBody>
      </p:sp>
      <p:sp>
        <p:nvSpPr>
          <p:cNvPr id="544" name="Text 1"/>
          <p:cNvSpPr/>
          <p:nvPr/>
        </p:nvSpPr>
        <p:spPr>
          <a:xfrm>
            <a:off x="6280200" y="4188600"/>
            <a:ext cx="670392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diferencia clave tiene este enfoque frente a Grid y Random Search?</a:t>
            </a:r>
            <a:endParaRPr b="0" lang="en-US" sz="1750" strike="noStrike" u="none">
              <a:solidFill>
                <a:srgbClr val="000000"/>
              </a:solidFill>
              <a:uFillTx/>
              <a:latin typeface="Arial"/>
            </a:endParaRPr>
          </a:p>
        </p:txBody>
      </p:sp>
      <p:sp>
        <p:nvSpPr>
          <p:cNvPr id="545" name="Text 2"/>
          <p:cNvSpPr/>
          <p:nvPr/>
        </p:nvSpPr>
        <p:spPr>
          <a:xfrm>
            <a:off x="6280200" y="4993560"/>
            <a:ext cx="67039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¿Por qué se recomienda en modelos costosos de entrenar?</a:t>
            </a:r>
            <a:endParaRPr b="0" lang="en-US" sz="1750" strike="noStrike" u="none">
              <a:solidFill>
                <a:srgbClr val="000000"/>
              </a:solidFill>
              <a:uFillTx/>
              <a:latin typeface="Arial"/>
            </a:endParaRPr>
          </a:p>
        </p:txBody>
      </p:sp>
      <p:sp>
        <p:nvSpPr>
          <p:cNvPr id="546" name="Text 3"/>
          <p:cNvSpPr/>
          <p:nvPr/>
        </p:nvSpPr>
        <p:spPr>
          <a:xfrm>
            <a:off x="6280200" y="5435640"/>
            <a:ext cx="67039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riesgos hay si el modelo sustituto no se ajusta bien?</a:t>
            </a:r>
            <a:endParaRPr b="0" lang="en-US" sz="1750" strike="noStrike" u="none">
              <a:solidFill>
                <a:srgbClr val="000000"/>
              </a:solidFill>
              <a:uFillTx/>
              <a:latin typeface="Arial"/>
            </a:endParaRPr>
          </a:p>
        </p:txBody>
      </p:sp>
      <p:pic>
        <p:nvPicPr>
          <p:cNvPr id="547"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8" name="Text 0"/>
          <p:cNvSpPr/>
          <p:nvPr/>
        </p:nvSpPr>
        <p:spPr>
          <a:xfrm>
            <a:off x="801360" y="143712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Mitos Comunes vs. Realidad de la Optimización Bayesiana</a:t>
            </a:r>
            <a:endParaRPr b="0" lang="en-US" sz="4450" strike="noStrike" u="none">
              <a:solidFill>
                <a:srgbClr val="000000"/>
              </a:solidFill>
              <a:uFillTx/>
              <a:latin typeface="Arial"/>
            </a:endParaRPr>
          </a:p>
        </p:txBody>
      </p:sp>
      <p:sp>
        <p:nvSpPr>
          <p:cNvPr id="549" name="Text 1"/>
          <p:cNvSpPr/>
          <p:nvPr/>
        </p:nvSpPr>
        <p:spPr>
          <a:xfrm>
            <a:off x="793800" y="34214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Mito</a:t>
            </a:r>
            <a:endParaRPr b="0" lang="en-US" sz="2200" strike="noStrike" u="none">
              <a:solidFill>
                <a:srgbClr val="000000"/>
              </a:solidFill>
              <a:uFillTx/>
              <a:latin typeface="Arial"/>
            </a:endParaRPr>
          </a:p>
        </p:txBody>
      </p:sp>
      <p:sp>
        <p:nvSpPr>
          <p:cNvPr id="550" name="Text 2"/>
          <p:cNvSpPr/>
          <p:nvPr/>
        </p:nvSpPr>
        <p:spPr>
          <a:xfrm>
            <a:off x="793800" y="40028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Es solo para expertos.”</a:t>
            </a:r>
            <a:endParaRPr b="0" lang="en-US" sz="1750" strike="noStrike" u="none">
              <a:solidFill>
                <a:srgbClr val="000000"/>
              </a:solidFill>
              <a:uFillTx/>
              <a:latin typeface="Arial"/>
            </a:endParaRPr>
          </a:p>
        </p:txBody>
      </p:sp>
      <p:sp>
        <p:nvSpPr>
          <p:cNvPr id="551" name="Text 3"/>
          <p:cNvSpPr/>
          <p:nvPr/>
        </p:nvSpPr>
        <p:spPr>
          <a:xfrm>
            <a:off x="793800" y="45698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Requiere muchos datos.”</a:t>
            </a:r>
            <a:endParaRPr b="0" lang="en-US" sz="1750" strike="noStrike" u="none">
              <a:solidFill>
                <a:srgbClr val="000000"/>
              </a:solidFill>
              <a:uFillTx/>
              <a:latin typeface="Arial"/>
            </a:endParaRPr>
          </a:p>
        </p:txBody>
      </p:sp>
      <p:sp>
        <p:nvSpPr>
          <p:cNvPr id="552" name="Text 4"/>
          <p:cNvSpPr/>
          <p:nvPr/>
        </p:nvSpPr>
        <p:spPr>
          <a:xfrm>
            <a:off x="793800" y="51368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No es tan confiable como probar todo.”</a:t>
            </a:r>
            <a:endParaRPr b="0" lang="en-US" sz="1750" strike="noStrike" u="none">
              <a:solidFill>
                <a:srgbClr val="000000"/>
              </a:solidFill>
              <a:uFillTx/>
              <a:latin typeface="Arial"/>
            </a:endParaRPr>
          </a:p>
        </p:txBody>
      </p:sp>
      <p:sp>
        <p:nvSpPr>
          <p:cNvPr id="553" name="Text 5"/>
          <p:cNvSpPr/>
          <p:nvPr/>
        </p:nvSpPr>
        <p:spPr>
          <a:xfrm>
            <a:off x="7173360" y="34214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Realidad</a:t>
            </a:r>
            <a:endParaRPr b="0" lang="en-US" sz="2200" strike="noStrike" u="none">
              <a:solidFill>
                <a:srgbClr val="000000"/>
              </a:solidFill>
              <a:uFillTx/>
              <a:latin typeface="Arial"/>
            </a:endParaRPr>
          </a:p>
        </p:txBody>
      </p:sp>
      <p:sp>
        <p:nvSpPr>
          <p:cNvPr id="554" name="Text 6"/>
          <p:cNvSpPr/>
          <p:nvPr/>
        </p:nvSpPr>
        <p:spPr>
          <a:xfrm>
            <a:off x="7173360" y="400284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Hoy en día, librerías como Optuna lo simplifican para cualquier nivel técnico.</a:t>
            </a:r>
            <a:endParaRPr b="0" lang="en-US" sz="1750" strike="noStrike" u="none">
              <a:solidFill>
                <a:srgbClr val="000000"/>
              </a:solidFill>
              <a:uFillTx/>
              <a:latin typeface="Arial"/>
            </a:endParaRPr>
          </a:p>
        </p:txBody>
      </p:sp>
      <p:sp>
        <p:nvSpPr>
          <p:cNvPr id="555" name="Text 7"/>
          <p:cNvSpPr/>
          <p:nvPr/>
        </p:nvSpPr>
        <p:spPr>
          <a:xfrm>
            <a:off x="7173360" y="493272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No necesariamente. Justamente busca reducir el número de pruebas necesarias.</a:t>
            </a:r>
            <a:endParaRPr b="0" lang="en-US" sz="1750" strike="noStrike" u="none">
              <a:solidFill>
                <a:srgbClr val="000000"/>
              </a:solidFill>
              <a:uFillTx/>
              <a:latin typeface="Arial"/>
            </a:endParaRPr>
          </a:p>
        </p:txBody>
      </p:sp>
      <p:sp>
        <p:nvSpPr>
          <p:cNvPr id="556" name="Text 8"/>
          <p:cNvSpPr/>
          <p:nvPr/>
        </p:nvSpPr>
        <p:spPr>
          <a:xfrm>
            <a:off x="7173360" y="586260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Suele encontrar mejores combinaciones en menos tiempo que Grid Search.</a:t>
            </a:r>
            <a:endParaRPr b="0" lang="en-US" sz="1750" strike="noStrike" u="none">
              <a:solidFill>
                <a:srgbClr val="000000"/>
              </a:solidFill>
              <a:uFillTx/>
              <a:latin typeface="Arial"/>
            </a:endParaRPr>
          </a:p>
        </p:txBody>
      </p:sp>
      <p:pic>
        <p:nvPicPr>
          <p:cNvPr id="557"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58" name="Image 0" descr="preencoded.png"/>
          <p:cNvPicPr/>
          <p:nvPr/>
        </p:nvPicPr>
        <p:blipFill>
          <a:blip r:embed="rId1"/>
          <a:stretch/>
        </p:blipFill>
        <p:spPr>
          <a:xfrm>
            <a:off x="0" y="0"/>
            <a:ext cx="14630040" cy="2835000"/>
          </a:xfrm>
          <a:prstGeom prst="rect">
            <a:avLst/>
          </a:prstGeom>
          <a:noFill/>
          <a:ln w="0">
            <a:noFill/>
          </a:ln>
        </p:spPr>
      </p:pic>
      <p:sp>
        <p:nvSpPr>
          <p:cNvPr id="559" name="Text 0"/>
          <p:cNvSpPr/>
          <p:nvPr/>
        </p:nvSpPr>
        <p:spPr>
          <a:xfrm>
            <a:off x="793800" y="3664080"/>
            <a:ext cx="1054152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Introducción a los Algoritmos Genéticos</a:t>
            </a:r>
            <a:endParaRPr b="0" lang="en-US" sz="4450" strike="noStrike" u="none">
              <a:solidFill>
                <a:srgbClr val="000000"/>
              </a:solidFill>
              <a:uFillTx/>
              <a:latin typeface="Arial"/>
            </a:endParaRPr>
          </a:p>
        </p:txBody>
      </p:sp>
      <p:sp>
        <p:nvSpPr>
          <p:cNvPr id="560" name="Text 1"/>
          <p:cNvSpPr/>
          <p:nvPr/>
        </p:nvSpPr>
        <p:spPr>
          <a:xfrm>
            <a:off x="793800" y="4713120"/>
            <a:ext cx="130424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Los algoritmos genéticos (GA) son técnicas de búsqueda inspiradas en la evolución natural y la genética. En el contexto de Machine Learning, se utilizan para ajustar hiperparámetros mediante una simulación evolutiva:</a:t>
            </a:r>
            <a:endParaRPr b="0" lang="en-US" sz="1750" strike="noStrike" u="none">
              <a:solidFill>
                <a:srgbClr val="000000"/>
              </a:solidFill>
              <a:uFillTx/>
              <a:latin typeface="Arial"/>
            </a:endParaRPr>
          </a:p>
        </p:txBody>
      </p:sp>
      <p:sp>
        <p:nvSpPr>
          <p:cNvPr id="561" name="Text 2"/>
          <p:cNvSpPr/>
          <p:nvPr/>
        </p:nvSpPr>
        <p:spPr>
          <a:xfrm>
            <a:off x="793800" y="5693760"/>
            <a:ext cx="130424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Se crea una “población” de posibles combinaciones, se evalúa su “fitness” (rendimiento), y se generan nuevas combinaciones mediante cruce y mutación, buscando cada vez mejores soluciones.</a:t>
            </a:r>
            <a:endParaRPr b="0" lang="en-US" sz="1750" strike="noStrike" u="none">
              <a:solidFill>
                <a:srgbClr val="000000"/>
              </a:solidFill>
              <a:uFillTx/>
              <a:latin typeface="Arial"/>
            </a:endParaRPr>
          </a:p>
        </p:txBody>
      </p:sp>
      <p:sp>
        <p:nvSpPr>
          <p:cNvPr id="562" name="Text 3"/>
          <p:cNvSpPr/>
          <p:nvPr/>
        </p:nvSpPr>
        <p:spPr>
          <a:xfrm>
            <a:off x="793800" y="6674760"/>
            <a:ext cx="130424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Esta técnica permite explorar espacios de búsqueda complejos donde otras estrategias no son eficientes o fracasan por su carácter determinista o aleatorio.</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3" name="Text 0"/>
          <p:cNvSpPr/>
          <p:nvPr/>
        </p:nvSpPr>
        <p:spPr>
          <a:xfrm>
            <a:off x="793800" y="175608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Historia y Evolución de los Algoritmos Genéticos</a:t>
            </a:r>
            <a:endParaRPr b="0" lang="en-US" sz="4450" strike="noStrike" u="none">
              <a:solidFill>
                <a:srgbClr val="000000"/>
              </a:solidFill>
              <a:uFillTx/>
              <a:latin typeface="Arial"/>
            </a:endParaRPr>
          </a:p>
        </p:txBody>
      </p:sp>
      <p:sp>
        <p:nvSpPr>
          <p:cNvPr id="564" name="Text 1"/>
          <p:cNvSpPr/>
          <p:nvPr/>
        </p:nvSpPr>
        <p:spPr>
          <a:xfrm>
            <a:off x="793800" y="3627360"/>
            <a:ext cx="12190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Los algoritmos genéticos fueron propuestos en los años 60 por John Holland, y aplicados a problemas de optimización en los 80 y 90. En el ámbito de ML, su uso se ha popularizado para:</a:t>
            </a:r>
            <a:endParaRPr b="0" lang="en-US" sz="1750" strike="noStrike" u="none">
              <a:solidFill>
                <a:srgbClr val="000000"/>
              </a:solidFill>
              <a:uFillTx/>
              <a:latin typeface="Arial"/>
            </a:endParaRPr>
          </a:p>
        </p:txBody>
      </p:sp>
      <p:sp>
        <p:nvSpPr>
          <p:cNvPr id="565" name="Text 2"/>
          <p:cNvSpPr/>
          <p:nvPr/>
        </p:nvSpPr>
        <p:spPr>
          <a:xfrm>
            <a:off x="793800" y="460836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Selección de características</a:t>
            </a:r>
            <a:endParaRPr b="0" lang="en-US" sz="1750" strike="noStrike" u="none">
              <a:solidFill>
                <a:srgbClr val="000000"/>
              </a:solidFill>
              <a:uFillTx/>
              <a:latin typeface="Arial"/>
            </a:endParaRPr>
          </a:p>
        </p:txBody>
      </p:sp>
      <p:sp>
        <p:nvSpPr>
          <p:cNvPr id="566" name="Text 3"/>
          <p:cNvSpPr/>
          <p:nvPr/>
        </p:nvSpPr>
        <p:spPr>
          <a:xfrm>
            <a:off x="793800" y="505044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Tuning de hiperparámetros en modelos costosos</a:t>
            </a:r>
            <a:endParaRPr b="0" lang="en-US" sz="1750" strike="noStrike" u="none">
              <a:solidFill>
                <a:srgbClr val="000000"/>
              </a:solidFill>
              <a:uFillTx/>
              <a:latin typeface="Arial"/>
            </a:endParaRPr>
          </a:p>
        </p:txBody>
      </p:sp>
      <p:sp>
        <p:nvSpPr>
          <p:cNvPr id="567" name="Text 4"/>
          <p:cNvSpPr/>
          <p:nvPr/>
        </p:nvSpPr>
        <p:spPr>
          <a:xfrm>
            <a:off x="793800" y="549252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Arquitecturas de redes neuronales</a:t>
            </a:r>
            <a:endParaRPr b="0" lang="en-US" sz="1750" strike="noStrike" u="none">
              <a:solidFill>
                <a:srgbClr val="000000"/>
              </a:solidFill>
              <a:uFillTx/>
              <a:latin typeface="Arial"/>
            </a:endParaRPr>
          </a:p>
        </p:txBody>
      </p:sp>
      <p:sp>
        <p:nvSpPr>
          <p:cNvPr id="568" name="Text 5"/>
          <p:cNvSpPr/>
          <p:nvPr/>
        </p:nvSpPr>
        <p:spPr>
          <a:xfrm>
            <a:off x="793800" y="6110640"/>
            <a:ext cx="12190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Librerías como DEAP, TPOT y EvolutionarySearchCV permiten aplicar GAs de forma accesible en Python.</a:t>
            </a:r>
            <a:endParaRPr b="0" lang="en-US" sz="1750" strike="noStrike" u="none">
              <a:solidFill>
                <a:srgbClr val="000000"/>
              </a:solidFill>
              <a:uFillTx/>
              <a:latin typeface="Arial"/>
            </a:endParaRPr>
          </a:p>
        </p:txBody>
      </p:sp>
      <p:pic>
        <p:nvPicPr>
          <p:cNvPr id="569"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570" name="Image 0" descr="preencoded.png"/>
          <p:cNvPicPr/>
          <p:nvPr/>
        </p:nvPicPr>
        <p:blipFill>
          <a:blip r:embed="rId1"/>
          <a:stretch/>
        </p:blipFill>
        <p:spPr>
          <a:xfrm>
            <a:off x="9144000" y="0"/>
            <a:ext cx="5486040" cy="8229240"/>
          </a:xfrm>
          <a:prstGeom prst="rect">
            <a:avLst/>
          </a:prstGeom>
          <a:noFill/>
          <a:ln w="0">
            <a:noFill/>
          </a:ln>
        </p:spPr>
      </p:pic>
      <p:sp>
        <p:nvSpPr>
          <p:cNvPr id="571" name="Text 0"/>
          <p:cNvSpPr/>
          <p:nvPr/>
        </p:nvSpPr>
        <p:spPr>
          <a:xfrm>
            <a:off x="698400" y="718560"/>
            <a:ext cx="7746480" cy="1247040"/>
          </a:xfrm>
          <a:prstGeom prst="rect">
            <a:avLst/>
          </a:prstGeom>
          <a:noFill/>
          <a:ln w="0">
            <a:noFill/>
          </a:ln>
        </p:spPr>
        <p:style>
          <a:lnRef idx="0"/>
          <a:fillRef idx="0"/>
          <a:effectRef idx="0"/>
          <a:fontRef idx="minor"/>
        </p:style>
        <p:txBody>
          <a:bodyPr lIns="0" rIns="0" tIns="0" bIns="0" anchor="t">
            <a:noAutofit/>
          </a:bodyPr>
          <a:p>
            <a:pPr defTabSz="914400">
              <a:lnSpc>
                <a:spcPts val="4901"/>
              </a:lnSpc>
              <a:tabLst>
                <a:tab algn="l" pos="0"/>
              </a:tabLst>
            </a:pPr>
            <a:r>
              <a:rPr b="1" lang="en-US" sz="3900" strike="noStrike" u="none">
                <a:solidFill>
                  <a:srgbClr val="19414b"/>
                </a:solidFill>
                <a:uFillTx/>
                <a:latin typeface="Source Sans Pro"/>
                <a:ea typeface="Source Sans Pro"/>
              </a:rPr>
              <a:t>Conceptos Clave de los Algoritmos Genéticos</a:t>
            </a:r>
            <a:endParaRPr b="0" lang="en-US" sz="3900" strike="noStrike" u="none">
              <a:solidFill>
                <a:srgbClr val="000000"/>
              </a:solidFill>
              <a:uFillTx/>
              <a:latin typeface="Arial"/>
            </a:endParaRPr>
          </a:p>
        </p:txBody>
      </p:sp>
      <p:sp>
        <p:nvSpPr>
          <p:cNvPr id="572" name="Shape 1"/>
          <p:cNvSpPr/>
          <p:nvPr/>
        </p:nvSpPr>
        <p:spPr>
          <a:xfrm>
            <a:off x="698400" y="2265120"/>
            <a:ext cx="7746480" cy="5245920"/>
          </a:xfrm>
          <a:prstGeom prst="roundRect">
            <a:avLst>
              <a:gd name="adj" fmla="val 1598"/>
            </a:avLst>
          </a:prstGeom>
          <a:noFill/>
          <a:ln w="7620">
            <a:solidFill>
              <a:srgbClr val="000000">
                <a:alpha val="8000"/>
              </a:srgbClr>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73" name="Shape 2"/>
          <p:cNvSpPr/>
          <p:nvPr/>
        </p:nvSpPr>
        <p:spPr>
          <a:xfrm>
            <a:off x="706320" y="2272680"/>
            <a:ext cx="7731360" cy="57348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74" name="Text 3"/>
          <p:cNvSpPr/>
          <p:nvPr/>
        </p:nvSpPr>
        <p:spPr>
          <a:xfrm>
            <a:off x="905760" y="240012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Concepto</a:t>
            </a:r>
            <a:endParaRPr b="0" lang="en-US" sz="1550" strike="noStrike" u="none">
              <a:solidFill>
                <a:srgbClr val="000000"/>
              </a:solidFill>
              <a:uFillTx/>
              <a:latin typeface="Arial"/>
            </a:endParaRPr>
          </a:p>
        </p:txBody>
      </p:sp>
      <p:sp>
        <p:nvSpPr>
          <p:cNvPr id="575" name="Text 4"/>
          <p:cNvSpPr/>
          <p:nvPr/>
        </p:nvSpPr>
        <p:spPr>
          <a:xfrm>
            <a:off x="4775400" y="240012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Descripción</a:t>
            </a:r>
            <a:endParaRPr b="0" lang="en-US" sz="1550" strike="noStrike" u="none">
              <a:solidFill>
                <a:srgbClr val="000000"/>
              </a:solidFill>
              <a:uFillTx/>
              <a:latin typeface="Arial"/>
            </a:endParaRPr>
          </a:p>
        </p:txBody>
      </p:sp>
      <p:sp>
        <p:nvSpPr>
          <p:cNvPr id="576" name="Shape 5"/>
          <p:cNvSpPr/>
          <p:nvPr/>
        </p:nvSpPr>
        <p:spPr>
          <a:xfrm>
            <a:off x="706320" y="2846520"/>
            <a:ext cx="7731360" cy="57348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77" name="Text 6"/>
          <p:cNvSpPr/>
          <p:nvPr/>
        </p:nvSpPr>
        <p:spPr>
          <a:xfrm>
            <a:off x="905760" y="297396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Individuo</a:t>
            </a:r>
            <a:endParaRPr b="0" lang="en-US" sz="1550" strike="noStrike" u="none">
              <a:solidFill>
                <a:srgbClr val="000000"/>
              </a:solidFill>
              <a:uFillTx/>
              <a:latin typeface="Arial"/>
            </a:endParaRPr>
          </a:p>
        </p:txBody>
      </p:sp>
      <p:sp>
        <p:nvSpPr>
          <p:cNvPr id="578" name="Text 7"/>
          <p:cNvSpPr/>
          <p:nvPr/>
        </p:nvSpPr>
        <p:spPr>
          <a:xfrm>
            <a:off x="4775400" y="297396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Una combinación de hiperparámetros</a:t>
            </a:r>
            <a:endParaRPr b="0" lang="en-US" sz="1550" strike="noStrike" u="none">
              <a:solidFill>
                <a:srgbClr val="000000"/>
              </a:solidFill>
              <a:uFillTx/>
              <a:latin typeface="Arial"/>
            </a:endParaRPr>
          </a:p>
        </p:txBody>
      </p:sp>
      <p:sp>
        <p:nvSpPr>
          <p:cNvPr id="579" name="Shape 8"/>
          <p:cNvSpPr/>
          <p:nvPr/>
        </p:nvSpPr>
        <p:spPr>
          <a:xfrm>
            <a:off x="706320" y="3420720"/>
            <a:ext cx="7731360" cy="8931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80" name="Text 9"/>
          <p:cNvSpPr/>
          <p:nvPr/>
        </p:nvSpPr>
        <p:spPr>
          <a:xfrm>
            <a:off x="905760" y="354780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Población</a:t>
            </a:r>
            <a:endParaRPr b="0" lang="en-US" sz="1550" strike="noStrike" u="none">
              <a:solidFill>
                <a:srgbClr val="000000"/>
              </a:solidFill>
              <a:uFillTx/>
              <a:latin typeface="Arial"/>
            </a:endParaRPr>
          </a:p>
        </p:txBody>
      </p:sp>
      <p:sp>
        <p:nvSpPr>
          <p:cNvPr id="581" name="Text 10"/>
          <p:cNvSpPr/>
          <p:nvPr/>
        </p:nvSpPr>
        <p:spPr>
          <a:xfrm>
            <a:off x="4775400" y="3547800"/>
            <a:ext cx="3462480" cy="638640"/>
          </a:xfrm>
          <a:prstGeom prst="rect">
            <a:avLst/>
          </a:prstGeom>
          <a:noFill/>
          <a:ln w="0">
            <a:noFill/>
          </a:ln>
        </p:spPr>
        <p:style>
          <a:lnRef idx="0"/>
          <a:fillRef idx="0"/>
          <a:effectRef idx="0"/>
          <a:fontRef idx="minor"/>
        </p:style>
        <p:txBody>
          <a:bodyPr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Conjunto de individuos (soluciones posibles)</a:t>
            </a:r>
            <a:endParaRPr b="0" lang="en-US" sz="1550" strike="noStrike" u="none">
              <a:solidFill>
                <a:srgbClr val="000000"/>
              </a:solidFill>
              <a:uFillTx/>
              <a:latin typeface="Arial"/>
            </a:endParaRPr>
          </a:p>
        </p:txBody>
      </p:sp>
      <p:sp>
        <p:nvSpPr>
          <p:cNvPr id="582" name="Shape 11"/>
          <p:cNvSpPr/>
          <p:nvPr/>
        </p:nvSpPr>
        <p:spPr>
          <a:xfrm>
            <a:off x="706320" y="4314240"/>
            <a:ext cx="7731360" cy="57348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83" name="Text 12"/>
          <p:cNvSpPr/>
          <p:nvPr/>
        </p:nvSpPr>
        <p:spPr>
          <a:xfrm>
            <a:off x="905760" y="444132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Fitness</a:t>
            </a:r>
            <a:endParaRPr b="0" lang="en-US" sz="1550" strike="noStrike" u="none">
              <a:solidFill>
                <a:srgbClr val="000000"/>
              </a:solidFill>
              <a:uFillTx/>
              <a:latin typeface="Arial"/>
            </a:endParaRPr>
          </a:p>
        </p:txBody>
      </p:sp>
      <p:sp>
        <p:nvSpPr>
          <p:cNvPr id="584" name="Text 13"/>
          <p:cNvSpPr/>
          <p:nvPr/>
        </p:nvSpPr>
        <p:spPr>
          <a:xfrm>
            <a:off x="4775400" y="444132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Calidad de la solución (e.g., accuracy)</a:t>
            </a:r>
            <a:endParaRPr b="0" lang="en-US" sz="1550" strike="noStrike" u="none">
              <a:solidFill>
                <a:srgbClr val="000000"/>
              </a:solidFill>
              <a:uFillTx/>
              <a:latin typeface="Arial"/>
            </a:endParaRPr>
          </a:p>
        </p:txBody>
      </p:sp>
      <p:sp>
        <p:nvSpPr>
          <p:cNvPr id="585" name="Shape 14"/>
          <p:cNvSpPr/>
          <p:nvPr/>
        </p:nvSpPr>
        <p:spPr>
          <a:xfrm>
            <a:off x="706320" y="4888080"/>
            <a:ext cx="7731360" cy="8931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86" name="Text 15"/>
          <p:cNvSpPr/>
          <p:nvPr/>
        </p:nvSpPr>
        <p:spPr>
          <a:xfrm>
            <a:off x="905760" y="501552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Selección</a:t>
            </a:r>
            <a:endParaRPr b="0" lang="en-US" sz="1550" strike="noStrike" u="none">
              <a:solidFill>
                <a:srgbClr val="000000"/>
              </a:solidFill>
              <a:uFillTx/>
              <a:latin typeface="Arial"/>
            </a:endParaRPr>
          </a:p>
        </p:txBody>
      </p:sp>
      <p:sp>
        <p:nvSpPr>
          <p:cNvPr id="587" name="Text 16"/>
          <p:cNvSpPr/>
          <p:nvPr/>
        </p:nvSpPr>
        <p:spPr>
          <a:xfrm>
            <a:off x="4775400" y="5015520"/>
            <a:ext cx="3462480" cy="638640"/>
          </a:xfrm>
          <a:prstGeom prst="rect">
            <a:avLst/>
          </a:prstGeom>
          <a:noFill/>
          <a:ln w="0">
            <a:noFill/>
          </a:ln>
        </p:spPr>
        <p:style>
          <a:lnRef idx="0"/>
          <a:fillRef idx="0"/>
          <a:effectRef idx="0"/>
          <a:fontRef idx="minor"/>
        </p:style>
        <p:txBody>
          <a:bodyPr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Escoger mejores individuos para reproducirse</a:t>
            </a:r>
            <a:endParaRPr b="0" lang="en-US" sz="1550" strike="noStrike" u="none">
              <a:solidFill>
                <a:srgbClr val="000000"/>
              </a:solidFill>
              <a:uFillTx/>
              <a:latin typeface="Arial"/>
            </a:endParaRPr>
          </a:p>
        </p:txBody>
      </p:sp>
      <p:sp>
        <p:nvSpPr>
          <p:cNvPr id="588" name="Shape 17"/>
          <p:cNvSpPr/>
          <p:nvPr/>
        </p:nvSpPr>
        <p:spPr>
          <a:xfrm>
            <a:off x="706320" y="5781600"/>
            <a:ext cx="7731360" cy="57348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89" name="Text 18"/>
          <p:cNvSpPr/>
          <p:nvPr/>
        </p:nvSpPr>
        <p:spPr>
          <a:xfrm>
            <a:off x="905760" y="590868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Cruce (crossover)</a:t>
            </a:r>
            <a:endParaRPr b="0" lang="en-US" sz="1550" strike="noStrike" u="none">
              <a:solidFill>
                <a:srgbClr val="000000"/>
              </a:solidFill>
              <a:uFillTx/>
              <a:latin typeface="Arial"/>
            </a:endParaRPr>
          </a:p>
        </p:txBody>
      </p:sp>
      <p:sp>
        <p:nvSpPr>
          <p:cNvPr id="590" name="Text 19"/>
          <p:cNvSpPr/>
          <p:nvPr/>
        </p:nvSpPr>
        <p:spPr>
          <a:xfrm>
            <a:off x="4775400" y="590868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Combinar características de dos padres</a:t>
            </a:r>
            <a:endParaRPr b="0" lang="en-US" sz="1550" strike="noStrike" u="none">
              <a:solidFill>
                <a:srgbClr val="000000"/>
              </a:solidFill>
              <a:uFillTx/>
              <a:latin typeface="Arial"/>
            </a:endParaRPr>
          </a:p>
        </p:txBody>
      </p:sp>
      <p:sp>
        <p:nvSpPr>
          <p:cNvPr id="591" name="Shape 20"/>
          <p:cNvSpPr/>
          <p:nvPr/>
        </p:nvSpPr>
        <p:spPr>
          <a:xfrm>
            <a:off x="706320" y="6355440"/>
            <a:ext cx="7731360" cy="57348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592" name="Text 21"/>
          <p:cNvSpPr/>
          <p:nvPr/>
        </p:nvSpPr>
        <p:spPr>
          <a:xfrm>
            <a:off x="905760" y="648288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Mutación</a:t>
            </a:r>
            <a:endParaRPr b="0" lang="en-US" sz="1550" strike="noStrike" u="none">
              <a:solidFill>
                <a:srgbClr val="000000"/>
              </a:solidFill>
              <a:uFillTx/>
              <a:latin typeface="Arial"/>
            </a:endParaRPr>
          </a:p>
        </p:txBody>
      </p:sp>
      <p:sp>
        <p:nvSpPr>
          <p:cNvPr id="593" name="Text 22"/>
          <p:cNvSpPr/>
          <p:nvPr/>
        </p:nvSpPr>
        <p:spPr>
          <a:xfrm>
            <a:off x="4775400" y="648288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Cambiar aleatoriamente un valor</a:t>
            </a:r>
            <a:endParaRPr b="0" lang="en-US" sz="1550" strike="noStrike" u="none">
              <a:solidFill>
                <a:srgbClr val="000000"/>
              </a:solidFill>
              <a:uFillTx/>
              <a:latin typeface="Arial"/>
            </a:endParaRPr>
          </a:p>
        </p:txBody>
      </p:sp>
      <p:sp>
        <p:nvSpPr>
          <p:cNvPr id="594" name="Shape 23"/>
          <p:cNvSpPr/>
          <p:nvPr/>
        </p:nvSpPr>
        <p:spPr>
          <a:xfrm>
            <a:off x="706320" y="6929640"/>
            <a:ext cx="7731360" cy="57348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595" name="Text 24"/>
          <p:cNvSpPr/>
          <p:nvPr/>
        </p:nvSpPr>
        <p:spPr>
          <a:xfrm>
            <a:off x="905760" y="705672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Generaciones</a:t>
            </a:r>
            <a:endParaRPr b="0" lang="en-US" sz="1550" strike="noStrike" u="none">
              <a:solidFill>
                <a:srgbClr val="000000"/>
              </a:solidFill>
              <a:uFillTx/>
              <a:latin typeface="Arial"/>
            </a:endParaRPr>
          </a:p>
        </p:txBody>
      </p:sp>
      <p:sp>
        <p:nvSpPr>
          <p:cNvPr id="596" name="Text 25"/>
          <p:cNvSpPr/>
          <p:nvPr/>
        </p:nvSpPr>
        <p:spPr>
          <a:xfrm>
            <a:off x="4775400" y="7056720"/>
            <a:ext cx="3462480" cy="318960"/>
          </a:xfrm>
          <a:prstGeom prst="rect">
            <a:avLst/>
          </a:prstGeom>
          <a:noFill/>
          <a:ln w="0">
            <a:noFill/>
          </a:ln>
        </p:spPr>
        <p:style>
          <a:lnRef idx="0"/>
          <a:fillRef idx="0"/>
          <a:effectRef idx="0"/>
          <a:fontRef idx="minor"/>
        </p:style>
        <p:txBody>
          <a:bodyPr wrap="none" lIns="0" rIns="0" tIns="0" bIns="0" anchor="t">
            <a:noAutofit/>
          </a:bodyPr>
          <a:p>
            <a:pPr defTabSz="914400">
              <a:lnSpc>
                <a:spcPts val="2500"/>
              </a:lnSpc>
              <a:tabLst>
                <a:tab algn="l" pos="0"/>
              </a:tabLst>
            </a:pPr>
            <a:r>
              <a:rPr b="0" lang="en-US" sz="1550" strike="noStrike" u="none">
                <a:solidFill>
                  <a:srgbClr val="1c1d22"/>
                </a:solidFill>
                <a:uFillTx/>
                <a:latin typeface="Source Sans Pro"/>
                <a:ea typeface="Source Sans Pro"/>
              </a:rPr>
              <a:t>Iteraciones del algoritmo</a:t>
            </a:r>
            <a:endParaRPr b="0" lang="en-US" sz="1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7" name="Text 0"/>
          <p:cNvSpPr/>
          <p:nvPr/>
        </p:nvSpPr>
        <p:spPr>
          <a:xfrm>
            <a:off x="709200" y="557280"/>
            <a:ext cx="10615320" cy="632880"/>
          </a:xfrm>
          <a:prstGeom prst="rect">
            <a:avLst/>
          </a:prstGeom>
          <a:noFill/>
          <a:ln w="0">
            <a:noFill/>
          </a:ln>
        </p:spPr>
        <p:style>
          <a:lnRef idx="0"/>
          <a:fillRef idx="0"/>
          <a:effectRef idx="0"/>
          <a:fontRef idx="minor"/>
        </p:style>
        <p:txBody>
          <a:bodyPr wrap="none" lIns="0" rIns="0" tIns="0" bIns="0" anchor="t">
            <a:noAutofit/>
          </a:bodyPr>
          <a:p>
            <a:pPr defTabSz="914400">
              <a:lnSpc>
                <a:spcPts val="4949"/>
              </a:lnSpc>
              <a:tabLst>
                <a:tab algn="l" pos="0"/>
              </a:tabLst>
            </a:pPr>
            <a:r>
              <a:rPr b="1" lang="en-US" sz="4000" strike="noStrike" u="none">
                <a:solidFill>
                  <a:srgbClr val="19414b"/>
                </a:solidFill>
                <a:uFillTx/>
                <a:latin typeface="Source Sans Pro"/>
                <a:ea typeface="Source Sans Pro"/>
              </a:rPr>
              <a:t>Proceso General de los Algoritmos Genéticos</a:t>
            </a:r>
            <a:endParaRPr b="0" lang="en-US" sz="4000" strike="noStrike" u="none">
              <a:solidFill>
                <a:srgbClr val="000000"/>
              </a:solidFill>
              <a:uFillTx/>
              <a:latin typeface="Arial"/>
            </a:endParaRPr>
          </a:p>
        </p:txBody>
      </p:sp>
      <p:pic>
        <p:nvPicPr>
          <p:cNvPr id="598" name="Image 0" descr="preencoded.png"/>
          <p:cNvPicPr/>
          <p:nvPr/>
        </p:nvPicPr>
        <p:blipFill>
          <a:blip r:embed="rId1"/>
          <a:stretch/>
        </p:blipFill>
        <p:spPr>
          <a:xfrm>
            <a:off x="709200" y="1595520"/>
            <a:ext cx="1012680" cy="1215360"/>
          </a:xfrm>
          <a:prstGeom prst="rect">
            <a:avLst/>
          </a:prstGeom>
          <a:noFill/>
          <a:ln w="0">
            <a:noFill/>
          </a:ln>
        </p:spPr>
      </p:pic>
      <p:sp>
        <p:nvSpPr>
          <p:cNvPr id="599" name="Text 1"/>
          <p:cNvSpPr/>
          <p:nvPr/>
        </p:nvSpPr>
        <p:spPr>
          <a:xfrm>
            <a:off x="2026080" y="1798200"/>
            <a:ext cx="2532600" cy="31608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2000" strike="noStrike" u="none">
                <a:solidFill>
                  <a:srgbClr val="1c1d22"/>
                </a:solidFill>
                <a:uFillTx/>
                <a:latin typeface="Source Sans Pro"/>
                <a:ea typeface="Source Sans Pro"/>
              </a:rPr>
              <a:t>Inicializar Población</a:t>
            </a:r>
            <a:endParaRPr b="0" lang="en-US" sz="2000" strike="noStrike" u="none">
              <a:solidFill>
                <a:srgbClr val="000000"/>
              </a:solidFill>
              <a:uFillTx/>
              <a:latin typeface="Arial"/>
            </a:endParaRPr>
          </a:p>
        </p:txBody>
      </p:sp>
      <p:sp>
        <p:nvSpPr>
          <p:cNvPr id="600" name="Text 2"/>
          <p:cNvSpPr/>
          <p:nvPr/>
        </p:nvSpPr>
        <p:spPr>
          <a:xfrm>
            <a:off x="2026080" y="2235960"/>
            <a:ext cx="10958040" cy="32400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Se inicializa una población aleatoria de combinaciones de hiperparámetros.</a:t>
            </a:r>
            <a:endParaRPr b="0" lang="en-US" sz="1600" strike="noStrike" u="none">
              <a:solidFill>
                <a:srgbClr val="000000"/>
              </a:solidFill>
              <a:uFillTx/>
              <a:latin typeface="Arial"/>
            </a:endParaRPr>
          </a:p>
        </p:txBody>
      </p:sp>
      <p:pic>
        <p:nvPicPr>
          <p:cNvPr id="601" name="Image 1" descr="preencoded.png"/>
          <p:cNvPicPr/>
          <p:nvPr/>
        </p:nvPicPr>
        <p:blipFill>
          <a:blip r:embed="rId2"/>
          <a:stretch/>
        </p:blipFill>
        <p:spPr>
          <a:xfrm>
            <a:off x="709200" y="2811240"/>
            <a:ext cx="1012680" cy="1215360"/>
          </a:xfrm>
          <a:prstGeom prst="rect">
            <a:avLst/>
          </a:prstGeom>
          <a:noFill/>
          <a:ln w="0">
            <a:noFill/>
          </a:ln>
        </p:spPr>
      </p:pic>
      <p:sp>
        <p:nvSpPr>
          <p:cNvPr id="602" name="Text 3"/>
          <p:cNvSpPr/>
          <p:nvPr/>
        </p:nvSpPr>
        <p:spPr>
          <a:xfrm>
            <a:off x="2026080" y="3013920"/>
            <a:ext cx="2532600" cy="31608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2000" strike="noStrike" u="none">
                <a:solidFill>
                  <a:srgbClr val="1c1d22"/>
                </a:solidFill>
                <a:uFillTx/>
                <a:latin typeface="Source Sans Pro"/>
                <a:ea typeface="Source Sans Pro"/>
              </a:rPr>
              <a:t>Evaluar Individuos</a:t>
            </a:r>
            <a:endParaRPr b="0" lang="en-US" sz="2000" strike="noStrike" u="none">
              <a:solidFill>
                <a:srgbClr val="000000"/>
              </a:solidFill>
              <a:uFillTx/>
              <a:latin typeface="Arial"/>
            </a:endParaRPr>
          </a:p>
        </p:txBody>
      </p:sp>
      <p:sp>
        <p:nvSpPr>
          <p:cNvPr id="603" name="Text 4"/>
          <p:cNvSpPr/>
          <p:nvPr/>
        </p:nvSpPr>
        <p:spPr>
          <a:xfrm>
            <a:off x="2026080" y="3452040"/>
            <a:ext cx="10958040" cy="32400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Cada individuo se evalúa (entrenando el modelo y midiendo rendimiento).</a:t>
            </a:r>
            <a:endParaRPr b="0" lang="en-US" sz="1600" strike="noStrike" u="none">
              <a:solidFill>
                <a:srgbClr val="000000"/>
              </a:solidFill>
              <a:uFillTx/>
              <a:latin typeface="Arial"/>
            </a:endParaRPr>
          </a:p>
        </p:txBody>
      </p:sp>
      <p:pic>
        <p:nvPicPr>
          <p:cNvPr id="604" name="Image 2" descr="preencoded.png"/>
          <p:cNvPicPr/>
          <p:nvPr/>
        </p:nvPicPr>
        <p:blipFill>
          <a:blip r:embed="rId3"/>
          <a:stretch/>
        </p:blipFill>
        <p:spPr>
          <a:xfrm>
            <a:off x="709200" y="4026960"/>
            <a:ext cx="1012680" cy="1215360"/>
          </a:xfrm>
          <a:prstGeom prst="rect">
            <a:avLst/>
          </a:prstGeom>
          <a:noFill/>
          <a:ln w="0">
            <a:noFill/>
          </a:ln>
        </p:spPr>
      </p:pic>
      <p:sp>
        <p:nvSpPr>
          <p:cNvPr id="605" name="Text 5"/>
          <p:cNvSpPr/>
          <p:nvPr/>
        </p:nvSpPr>
        <p:spPr>
          <a:xfrm>
            <a:off x="2026080" y="4229640"/>
            <a:ext cx="2532600" cy="31608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2000" strike="noStrike" u="none">
                <a:solidFill>
                  <a:srgbClr val="1c1d22"/>
                </a:solidFill>
                <a:uFillTx/>
                <a:latin typeface="Source Sans Pro"/>
                <a:ea typeface="Source Sans Pro"/>
              </a:rPr>
              <a:t>Seleccionar Mejores</a:t>
            </a:r>
            <a:endParaRPr b="0" lang="en-US" sz="2000" strike="noStrike" u="none">
              <a:solidFill>
                <a:srgbClr val="000000"/>
              </a:solidFill>
              <a:uFillTx/>
              <a:latin typeface="Arial"/>
            </a:endParaRPr>
          </a:p>
        </p:txBody>
      </p:sp>
      <p:sp>
        <p:nvSpPr>
          <p:cNvPr id="606" name="Text 6"/>
          <p:cNvSpPr/>
          <p:nvPr/>
        </p:nvSpPr>
        <p:spPr>
          <a:xfrm>
            <a:off x="2026080" y="4667760"/>
            <a:ext cx="10958040" cy="32400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Se seleccionan los mejores (elitismo o torneo).</a:t>
            </a:r>
            <a:endParaRPr b="0" lang="en-US" sz="1600" strike="noStrike" u="none">
              <a:solidFill>
                <a:srgbClr val="000000"/>
              </a:solidFill>
              <a:uFillTx/>
              <a:latin typeface="Arial"/>
            </a:endParaRPr>
          </a:p>
        </p:txBody>
      </p:sp>
      <p:pic>
        <p:nvPicPr>
          <p:cNvPr id="607" name="Image 3" descr="preencoded.png"/>
          <p:cNvPicPr/>
          <p:nvPr/>
        </p:nvPicPr>
        <p:blipFill>
          <a:blip r:embed="rId4"/>
          <a:stretch/>
        </p:blipFill>
        <p:spPr>
          <a:xfrm>
            <a:off x="709200" y="5242680"/>
            <a:ext cx="1012680" cy="1215360"/>
          </a:xfrm>
          <a:prstGeom prst="rect">
            <a:avLst/>
          </a:prstGeom>
          <a:noFill/>
          <a:ln w="0">
            <a:noFill/>
          </a:ln>
        </p:spPr>
      </p:pic>
      <p:sp>
        <p:nvSpPr>
          <p:cNvPr id="608" name="Text 7"/>
          <p:cNvSpPr/>
          <p:nvPr/>
        </p:nvSpPr>
        <p:spPr>
          <a:xfrm>
            <a:off x="2026080" y="5445360"/>
            <a:ext cx="2532600" cy="31608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2000" strike="noStrike" u="none">
                <a:solidFill>
                  <a:srgbClr val="1c1d22"/>
                </a:solidFill>
                <a:uFillTx/>
                <a:latin typeface="Source Sans Pro"/>
                <a:ea typeface="Source Sans Pro"/>
              </a:rPr>
              <a:t>Cruzar y Mutar</a:t>
            </a:r>
            <a:endParaRPr b="0" lang="en-US" sz="2000" strike="noStrike" u="none">
              <a:solidFill>
                <a:srgbClr val="000000"/>
              </a:solidFill>
              <a:uFillTx/>
              <a:latin typeface="Arial"/>
            </a:endParaRPr>
          </a:p>
        </p:txBody>
      </p:sp>
      <p:sp>
        <p:nvSpPr>
          <p:cNvPr id="609" name="Text 8"/>
          <p:cNvSpPr/>
          <p:nvPr/>
        </p:nvSpPr>
        <p:spPr>
          <a:xfrm>
            <a:off x="2026080" y="5883480"/>
            <a:ext cx="10958040" cy="32400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Se cruzan y mutan para formar una nueva población.</a:t>
            </a:r>
            <a:endParaRPr b="0" lang="en-US" sz="1600" strike="noStrike" u="none">
              <a:solidFill>
                <a:srgbClr val="000000"/>
              </a:solidFill>
              <a:uFillTx/>
              <a:latin typeface="Arial"/>
            </a:endParaRPr>
          </a:p>
        </p:txBody>
      </p:sp>
      <p:pic>
        <p:nvPicPr>
          <p:cNvPr id="610" name="Image 4" descr="preencoded.png"/>
          <p:cNvPicPr/>
          <p:nvPr/>
        </p:nvPicPr>
        <p:blipFill>
          <a:blip r:embed="rId5"/>
          <a:stretch/>
        </p:blipFill>
        <p:spPr>
          <a:xfrm>
            <a:off x="709200" y="6458400"/>
            <a:ext cx="1012680" cy="1215360"/>
          </a:xfrm>
          <a:prstGeom prst="rect">
            <a:avLst/>
          </a:prstGeom>
          <a:noFill/>
          <a:ln w="0">
            <a:noFill/>
          </a:ln>
        </p:spPr>
      </p:pic>
      <p:sp>
        <p:nvSpPr>
          <p:cNvPr id="611" name="Text 9"/>
          <p:cNvSpPr/>
          <p:nvPr/>
        </p:nvSpPr>
        <p:spPr>
          <a:xfrm>
            <a:off x="2026080" y="6661080"/>
            <a:ext cx="2532600" cy="31608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1" lang="en-US" sz="2000" strike="noStrike" u="none">
                <a:solidFill>
                  <a:srgbClr val="1c1d22"/>
                </a:solidFill>
                <a:uFillTx/>
                <a:latin typeface="Source Sans Pro"/>
                <a:ea typeface="Source Sans Pro"/>
              </a:rPr>
              <a:t>Repetir Ciclo</a:t>
            </a:r>
            <a:endParaRPr b="0" lang="en-US" sz="2000" strike="noStrike" u="none">
              <a:solidFill>
                <a:srgbClr val="000000"/>
              </a:solidFill>
              <a:uFillTx/>
              <a:latin typeface="Arial"/>
            </a:endParaRPr>
          </a:p>
        </p:txBody>
      </p:sp>
      <p:sp>
        <p:nvSpPr>
          <p:cNvPr id="612" name="Text 10"/>
          <p:cNvSpPr/>
          <p:nvPr/>
        </p:nvSpPr>
        <p:spPr>
          <a:xfrm>
            <a:off x="2026080" y="7099200"/>
            <a:ext cx="10958040" cy="324000"/>
          </a:xfrm>
          <a:prstGeom prst="rect">
            <a:avLst/>
          </a:prstGeom>
          <a:noFill/>
          <a:ln w="0">
            <a:noFill/>
          </a:ln>
        </p:spPr>
        <p:style>
          <a:lnRef idx="0"/>
          <a:fillRef idx="0"/>
          <a:effectRef idx="0"/>
          <a:fontRef idx="minor"/>
        </p:style>
        <p:txBody>
          <a:bodyPr wrap="none" lIns="0" rIns="0" tIns="0" bIns="0" anchor="t">
            <a:noAutofit/>
          </a:bodyPr>
          <a:p>
            <a:pPr defTabSz="914400">
              <a:lnSpc>
                <a:spcPts val="2551"/>
              </a:lnSpc>
              <a:tabLst>
                <a:tab algn="l" pos="0"/>
              </a:tabLst>
            </a:pPr>
            <a:r>
              <a:rPr b="0" lang="en-US" sz="1600" strike="noStrike" u="none">
                <a:solidFill>
                  <a:srgbClr val="1c1d22"/>
                </a:solidFill>
                <a:uFillTx/>
                <a:latin typeface="Source Sans Pro"/>
                <a:ea typeface="Source Sans Pro"/>
              </a:rPr>
              <a:t>Se repite el ciclo por varias generaciones.</a:t>
            </a:r>
            <a:endParaRPr b="0" lang="en-US" sz="1600" strike="noStrike" u="none">
              <a:solidFill>
                <a:srgbClr val="000000"/>
              </a:solidFill>
              <a:uFillTx/>
              <a:latin typeface="Arial"/>
            </a:endParaRPr>
          </a:p>
        </p:txBody>
      </p:sp>
      <p:pic>
        <p:nvPicPr>
          <p:cNvPr id="613" name="Image 5" descr="preencoded.png"/>
          <p:cNvPicPr/>
          <p:nvPr/>
        </p:nvPicPr>
        <p:blipFill>
          <a:blip r:embed="rId6"/>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3" name="Image 0" descr="preencoded.png"/>
          <p:cNvPicPr/>
          <p:nvPr/>
        </p:nvPicPr>
        <p:blipFill>
          <a:blip r:embed="rId1"/>
          <a:stretch/>
        </p:blipFill>
        <p:spPr>
          <a:xfrm>
            <a:off x="0" y="0"/>
            <a:ext cx="14630040" cy="2835000"/>
          </a:xfrm>
          <a:prstGeom prst="rect">
            <a:avLst/>
          </a:prstGeom>
          <a:noFill/>
          <a:ln w="0">
            <a:noFill/>
          </a:ln>
        </p:spPr>
      </p:pic>
      <p:sp>
        <p:nvSpPr>
          <p:cNvPr id="254" name="Text 0"/>
          <p:cNvSpPr/>
          <p:nvPr/>
        </p:nvSpPr>
        <p:spPr>
          <a:xfrm>
            <a:off x="793800" y="4384080"/>
            <a:ext cx="10431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Ejemplos Comunes de Hiperparámetros</a:t>
            </a:r>
            <a:endParaRPr b="0" lang="en-US" sz="4450" strike="noStrike" u="none">
              <a:solidFill>
                <a:srgbClr val="000000"/>
              </a:solidFill>
              <a:uFillTx/>
              <a:latin typeface="Arial"/>
            </a:endParaRPr>
          </a:p>
        </p:txBody>
      </p:sp>
      <p:sp>
        <p:nvSpPr>
          <p:cNvPr id="255" name="Text 1"/>
          <p:cNvSpPr/>
          <p:nvPr/>
        </p:nvSpPr>
        <p:spPr>
          <a:xfrm>
            <a:off x="793800" y="543312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max_depth o n_estimators en árboles de decisión o Random Forest</a:t>
            </a:r>
            <a:endParaRPr b="0" lang="en-US" sz="1750" strike="noStrike" u="none">
              <a:solidFill>
                <a:srgbClr val="000000"/>
              </a:solidFill>
              <a:uFillTx/>
              <a:latin typeface="Arial"/>
            </a:endParaRPr>
          </a:p>
        </p:txBody>
      </p:sp>
      <p:sp>
        <p:nvSpPr>
          <p:cNvPr id="256" name="Text 2"/>
          <p:cNvSpPr/>
          <p:nvPr/>
        </p:nvSpPr>
        <p:spPr>
          <a:xfrm>
            <a:off x="793800" y="587520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 y gamma en SVM</a:t>
            </a:r>
            <a:endParaRPr b="0" lang="en-US" sz="1750" strike="noStrike" u="none">
              <a:solidFill>
                <a:srgbClr val="000000"/>
              </a:solidFill>
              <a:uFillTx/>
              <a:latin typeface="Arial"/>
            </a:endParaRPr>
          </a:p>
        </p:txBody>
      </p:sp>
      <p:sp>
        <p:nvSpPr>
          <p:cNvPr id="257" name="Text 3"/>
          <p:cNvSpPr/>
          <p:nvPr/>
        </p:nvSpPr>
        <p:spPr>
          <a:xfrm>
            <a:off x="793800" y="631764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learning_rate, batch_size o epochs en redes neuronales</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4" name="Image 0" descr="preencoded.png"/>
          <p:cNvPicPr/>
          <p:nvPr/>
        </p:nvPicPr>
        <p:blipFill>
          <a:blip r:embed="rId1"/>
          <a:stretch/>
        </p:blipFill>
        <p:spPr>
          <a:xfrm>
            <a:off x="9144000" y="0"/>
            <a:ext cx="5486040" cy="8229240"/>
          </a:xfrm>
          <a:prstGeom prst="rect">
            <a:avLst/>
          </a:prstGeom>
          <a:noFill/>
          <a:ln w="0">
            <a:noFill/>
          </a:ln>
        </p:spPr>
      </p:pic>
      <p:sp>
        <p:nvSpPr>
          <p:cNvPr id="615" name="Text 0"/>
          <p:cNvSpPr/>
          <p:nvPr/>
        </p:nvSpPr>
        <p:spPr>
          <a:xfrm>
            <a:off x="793800" y="2612160"/>
            <a:ext cx="75560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Cuándo Usar Algoritmos Genéticos</a:t>
            </a:r>
            <a:endParaRPr b="0" lang="en-US" sz="4450" strike="noStrike" u="none">
              <a:solidFill>
                <a:srgbClr val="000000"/>
              </a:solidFill>
              <a:uFillTx/>
              <a:latin typeface="Arial"/>
            </a:endParaRPr>
          </a:p>
        </p:txBody>
      </p:sp>
      <p:sp>
        <p:nvSpPr>
          <p:cNvPr id="616" name="Text 1"/>
          <p:cNvSpPr/>
          <p:nvPr/>
        </p:nvSpPr>
        <p:spPr>
          <a:xfrm>
            <a:off x="793800" y="4370040"/>
            <a:ext cx="75560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Cuando el espacio de búsqueda es no lineal o discontinuo</a:t>
            </a:r>
            <a:endParaRPr b="0" lang="en-US" sz="1750" strike="noStrike" u="none">
              <a:solidFill>
                <a:srgbClr val="000000"/>
              </a:solidFill>
              <a:uFillTx/>
              <a:latin typeface="Arial"/>
            </a:endParaRPr>
          </a:p>
        </p:txBody>
      </p:sp>
      <p:sp>
        <p:nvSpPr>
          <p:cNvPr id="617" name="Text 2"/>
          <p:cNvSpPr/>
          <p:nvPr/>
        </p:nvSpPr>
        <p:spPr>
          <a:xfrm>
            <a:off x="793800" y="4812120"/>
            <a:ext cx="75560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Cuando se necesita una búsqueda exploratoria y no determinista</a:t>
            </a:r>
            <a:endParaRPr b="0" lang="en-US" sz="1750" strike="noStrike" u="none">
              <a:solidFill>
                <a:srgbClr val="000000"/>
              </a:solidFill>
              <a:uFillTx/>
              <a:latin typeface="Arial"/>
            </a:endParaRPr>
          </a:p>
        </p:txBody>
      </p:sp>
      <p:sp>
        <p:nvSpPr>
          <p:cNvPr id="618" name="Text 3"/>
          <p:cNvSpPr/>
          <p:nvPr/>
        </p:nvSpPr>
        <p:spPr>
          <a:xfrm>
            <a:off x="793800" y="5254200"/>
            <a:ext cx="75560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Para modelos con múltiples hiperparámetros dependientes entre sí</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9" name="Image 0" descr="preencoded.png"/>
          <p:cNvPicPr/>
          <p:nvPr/>
        </p:nvPicPr>
        <p:blipFill>
          <a:blip r:embed="rId1"/>
          <a:stretch/>
        </p:blipFill>
        <p:spPr>
          <a:xfrm>
            <a:off x="0" y="0"/>
            <a:ext cx="5486040" cy="8229240"/>
          </a:xfrm>
          <a:prstGeom prst="rect">
            <a:avLst/>
          </a:prstGeom>
          <a:noFill/>
          <a:ln w="0">
            <a:noFill/>
          </a:ln>
        </p:spPr>
      </p:pic>
      <p:sp>
        <p:nvSpPr>
          <p:cNvPr id="620" name="Text 0"/>
          <p:cNvSpPr/>
          <p:nvPr/>
        </p:nvSpPr>
        <p:spPr>
          <a:xfrm>
            <a:off x="6280200" y="1429920"/>
            <a:ext cx="6703920" cy="212580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Caso de Uso Real: Optimización en IoT con TPOT</a:t>
            </a:r>
            <a:endParaRPr b="0" lang="en-US" sz="4450" strike="noStrike" u="none">
              <a:solidFill>
                <a:srgbClr val="000000"/>
              </a:solidFill>
              <a:uFillTx/>
              <a:latin typeface="Arial"/>
            </a:endParaRPr>
          </a:p>
        </p:txBody>
      </p:sp>
      <p:sp>
        <p:nvSpPr>
          <p:cNvPr id="621" name="Text 1"/>
          <p:cNvSpPr/>
          <p:nvPr/>
        </p:nvSpPr>
        <p:spPr>
          <a:xfrm>
            <a:off x="6280200" y="3896280"/>
            <a:ext cx="6703920" cy="290304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Una empresa desarrolla un sistema inteligente para predecir el consumo energético en hogares. Los modelos deben ajustarse a distintos tipos de hogares y datos. Utilizan TPOT, una herramienta basada en algoritmos genéticos, para encontrar no solo los mejores hiperparámetros sino también el mejor pipeline (escaladores, modelos, selección de features). El proceso automatizado reduce el tiempo de experimentación manual y mejora la precisión promedio en un 9%.</a:t>
            </a:r>
            <a:endParaRPr b="0" lang="en-US" sz="1750" strike="noStrike" u="none">
              <a:solidFill>
                <a:srgbClr val="000000"/>
              </a:solidFill>
              <a:uFillTx/>
              <a:latin typeface="Arial"/>
            </a:endParaRPr>
          </a:p>
        </p:txBody>
      </p:sp>
      <p:pic>
        <p:nvPicPr>
          <p:cNvPr id="622"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3" name="Image 0" descr="preencoded.png"/>
          <p:cNvPicPr/>
          <p:nvPr/>
        </p:nvPicPr>
        <p:blipFill>
          <a:blip r:embed="rId1"/>
          <a:stretch/>
        </p:blipFill>
        <p:spPr>
          <a:xfrm>
            <a:off x="0" y="0"/>
            <a:ext cx="14630040" cy="2233440"/>
          </a:xfrm>
          <a:prstGeom prst="rect">
            <a:avLst/>
          </a:prstGeom>
          <a:noFill/>
          <a:ln w="0">
            <a:noFill/>
          </a:ln>
        </p:spPr>
      </p:pic>
      <p:sp>
        <p:nvSpPr>
          <p:cNvPr id="624" name="Text 0"/>
          <p:cNvSpPr/>
          <p:nvPr/>
        </p:nvSpPr>
        <p:spPr>
          <a:xfrm>
            <a:off x="625320" y="2725560"/>
            <a:ext cx="12115080" cy="558000"/>
          </a:xfrm>
          <a:prstGeom prst="rect">
            <a:avLst/>
          </a:prstGeom>
          <a:noFill/>
          <a:ln w="0">
            <a:noFill/>
          </a:ln>
        </p:spPr>
        <p:style>
          <a:lnRef idx="0"/>
          <a:fillRef idx="0"/>
          <a:effectRef idx="0"/>
          <a:fontRef idx="minor"/>
        </p:style>
        <p:txBody>
          <a:bodyPr wrap="none" lIns="0" rIns="0" tIns="0" bIns="0" anchor="t">
            <a:noAutofit/>
          </a:bodyPr>
          <a:p>
            <a:pPr defTabSz="914400">
              <a:lnSpc>
                <a:spcPts val="4351"/>
              </a:lnSpc>
              <a:tabLst>
                <a:tab algn="l" pos="0"/>
              </a:tabLst>
            </a:pPr>
            <a:r>
              <a:rPr b="1" lang="en-US" sz="3600" strike="noStrike" u="none">
                <a:solidFill>
                  <a:srgbClr val="19414b"/>
                </a:solidFill>
                <a:uFillTx/>
                <a:latin typeface="Source Sans Pro"/>
                <a:ea typeface="Source Sans Pro"/>
              </a:rPr>
              <a:t>Ejemplo Técnico con TPOT (AutoML + GA)</a:t>
            </a:r>
            <a:endParaRPr b="0" lang="en-US" sz="3600" strike="noStrike" u="none">
              <a:solidFill>
                <a:srgbClr val="000000"/>
              </a:solidFill>
              <a:uFillTx/>
              <a:latin typeface="Arial"/>
            </a:endParaRPr>
          </a:p>
        </p:txBody>
      </p:sp>
      <p:sp>
        <p:nvSpPr>
          <p:cNvPr id="625" name="Text 4"/>
          <p:cNvSpPr/>
          <p:nvPr/>
        </p:nvSpPr>
        <p:spPr>
          <a:xfrm>
            <a:off x="625320" y="7005240"/>
            <a:ext cx="13379040" cy="293040"/>
          </a:xfrm>
          <a:prstGeom prst="rect">
            <a:avLst/>
          </a:prstGeom>
          <a:noFill/>
          <a:ln w="0">
            <a:noFill/>
          </a:ln>
        </p:spPr>
        <p:style>
          <a:lnRef idx="0"/>
          <a:fillRef idx="0"/>
          <a:effectRef idx="0"/>
          <a:fontRef idx="minor"/>
        </p:style>
        <p:txBody>
          <a:bodyPr wrap="none" lIns="0" rIns="0" tIns="0" bIns="0" anchor="t">
            <a:noAutofit/>
          </a:bodyPr>
          <a:p>
            <a:pPr defTabSz="914400">
              <a:lnSpc>
                <a:spcPts val="2251"/>
              </a:lnSpc>
              <a:tabLst>
                <a:tab algn="l" pos="0"/>
              </a:tabLst>
            </a:pPr>
            <a:r>
              <a:rPr b="0" lang="en-US" sz="1600" strike="noStrike" u="none">
                <a:solidFill>
                  <a:srgbClr val="000000"/>
                </a:solidFill>
                <a:uFillTx/>
                <a:latin typeface="Source Sans Pro"/>
                <a:ea typeface="Source Sans Pro"/>
              </a:rPr>
              <a:t>📌</a:t>
            </a:r>
            <a:r>
              <a:rPr b="0" lang="en-US" sz="1600" strike="noStrike" u="none">
                <a:solidFill>
                  <a:srgbClr val="1c1d22"/>
                </a:solidFill>
                <a:uFillTx/>
                <a:latin typeface="Source Sans Pro"/>
                <a:ea typeface="Source Sans Pro"/>
              </a:rPr>
              <a:t> </a:t>
            </a:r>
            <a:r>
              <a:rPr b="0" lang="en-US" sz="1600" strike="noStrike" u="none">
                <a:solidFill>
                  <a:srgbClr val="1c1d22"/>
                </a:solidFill>
                <a:uFillTx/>
                <a:latin typeface="Source Sans Pro"/>
                <a:ea typeface="Source Sans Pro"/>
              </a:rPr>
              <a:t>TPOT genera modelos basados en evolución genética, ajustando hiperparámetros y algoritmos automáticamente.</a:t>
            </a:r>
            <a:endParaRPr b="0" lang="en-US" sz="1600" strike="noStrike" u="none">
              <a:solidFill>
                <a:srgbClr val="000000"/>
              </a:solidFill>
              <a:uFillTx/>
              <a:latin typeface="Arial"/>
            </a:endParaRPr>
          </a:p>
        </p:txBody>
      </p:sp>
      <p:pic>
        <p:nvPicPr>
          <p:cNvPr id="626" name="Imagen 8" descr=""/>
          <p:cNvPicPr/>
          <p:nvPr/>
        </p:nvPicPr>
        <p:blipFill>
          <a:blip r:embed="rId2"/>
          <a:stretch/>
        </p:blipFill>
        <p:spPr>
          <a:xfrm>
            <a:off x="747360" y="3457800"/>
            <a:ext cx="8998200" cy="2943000"/>
          </a:xfrm>
          <a:prstGeom prst="rect">
            <a:avLst/>
          </a:prstGeom>
          <a:noFill/>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27" name="Image 0" descr="preencoded.png"/>
          <p:cNvPicPr/>
          <p:nvPr/>
        </p:nvPicPr>
        <p:blipFill>
          <a:blip r:embed="rId1"/>
          <a:stretch/>
        </p:blipFill>
        <p:spPr>
          <a:xfrm>
            <a:off x="0" y="0"/>
            <a:ext cx="5486040" cy="8229240"/>
          </a:xfrm>
          <a:prstGeom prst="rect">
            <a:avLst/>
          </a:prstGeom>
          <a:noFill/>
          <a:ln w="0">
            <a:noFill/>
          </a:ln>
        </p:spPr>
      </p:pic>
      <p:sp>
        <p:nvSpPr>
          <p:cNvPr id="628" name="Text 0"/>
          <p:cNvSpPr/>
          <p:nvPr/>
        </p:nvSpPr>
        <p:spPr>
          <a:xfrm>
            <a:off x="6326280" y="1371600"/>
            <a:ext cx="67039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Preguntas sobre Algoritmos Genéticos</a:t>
            </a:r>
            <a:endParaRPr b="0" lang="en-US" sz="4450" strike="noStrike" u="none">
              <a:solidFill>
                <a:srgbClr val="000000"/>
              </a:solidFill>
              <a:uFillTx/>
              <a:latin typeface="Arial"/>
            </a:endParaRPr>
          </a:p>
        </p:txBody>
      </p:sp>
      <p:sp>
        <p:nvSpPr>
          <p:cNvPr id="629" name="Text 1"/>
          <p:cNvSpPr/>
          <p:nvPr/>
        </p:nvSpPr>
        <p:spPr>
          <a:xfrm>
            <a:off x="6280200" y="4007160"/>
            <a:ext cx="670392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ventaja aporta la mutación en una búsqueda de hiperparámetros?</a:t>
            </a:r>
            <a:endParaRPr b="0" lang="en-US" sz="1750" strike="noStrike" u="none">
              <a:solidFill>
                <a:srgbClr val="000000"/>
              </a:solidFill>
              <a:uFillTx/>
              <a:latin typeface="Arial"/>
            </a:endParaRPr>
          </a:p>
        </p:txBody>
      </p:sp>
      <p:sp>
        <p:nvSpPr>
          <p:cNvPr id="630" name="Text 2"/>
          <p:cNvSpPr/>
          <p:nvPr/>
        </p:nvSpPr>
        <p:spPr>
          <a:xfrm>
            <a:off x="6280200" y="4812120"/>
            <a:ext cx="67039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¿Cuándo convendría usar GA en lugar de Grid o Bayesiana?</a:t>
            </a:r>
            <a:endParaRPr b="0" lang="en-US" sz="1750" strike="noStrike" u="none">
              <a:solidFill>
                <a:srgbClr val="000000"/>
              </a:solidFill>
              <a:uFillTx/>
              <a:latin typeface="Arial"/>
            </a:endParaRPr>
          </a:p>
        </p:txBody>
      </p:sp>
      <p:sp>
        <p:nvSpPr>
          <p:cNvPr id="631" name="Text 3"/>
          <p:cNvSpPr/>
          <p:nvPr/>
        </p:nvSpPr>
        <p:spPr>
          <a:xfrm>
            <a:off x="6280200" y="5254200"/>
            <a:ext cx="6703920" cy="725400"/>
          </a:xfrm>
          <a:prstGeom prst="rect">
            <a:avLst/>
          </a:prstGeom>
          <a:noFill/>
          <a:ln w="0">
            <a:noFill/>
          </a:ln>
        </p:spPr>
        <p:style>
          <a:lnRef idx="0"/>
          <a:fillRef idx="0"/>
          <a:effectRef idx="0"/>
          <a:fontRef idx="minor"/>
        </p:style>
        <p:txBody>
          <a:bodyPr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parámetro controlarías para evitar que el algoritmo tarde demasiado?</a:t>
            </a:r>
            <a:endParaRPr b="0" lang="en-US" sz="1750" strike="noStrike" u="none">
              <a:solidFill>
                <a:srgbClr val="000000"/>
              </a:solidFill>
              <a:uFillTx/>
              <a:latin typeface="Arial"/>
            </a:endParaRPr>
          </a:p>
        </p:txBody>
      </p:sp>
      <p:pic>
        <p:nvPicPr>
          <p:cNvPr id="632"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3" name="Text 0"/>
          <p:cNvSpPr/>
          <p:nvPr/>
        </p:nvSpPr>
        <p:spPr>
          <a:xfrm>
            <a:off x="793800" y="143712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Mitos Comunes vs. Realidad de los Algoritmos Genéticos</a:t>
            </a:r>
            <a:endParaRPr b="0" lang="en-US" sz="4450" strike="noStrike" u="none">
              <a:solidFill>
                <a:srgbClr val="000000"/>
              </a:solidFill>
              <a:uFillTx/>
              <a:latin typeface="Arial"/>
            </a:endParaRPr>
          </a:p>
        </p:txBody>
      </p:sp>
      <p:sp>
        <p:nvSpPr>
          <p:cNvPr id="634" name="Text 1"/>
          <p:cNvSpPr/>
          <p:nvPr/>
        </p:nvSpPr>
        <p:spPr>
          <a:xfrm>
            <a:off x="793800" y="34214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Mito</a:t>
            </a:r>
            <a:endParaRPr b="0" lang="en-US" sz="2200" strike="noStrike" u="none">
              <a:solidFill>
                <a:srgbClr val="000000"/>
              </a:solidFill>
              <a:uFillTx/>
              <a:latin typeface="Arial"/>
            </a:endParaRPr>
          </a:p>
        </p:txBody>
      </p:sp>
      <p:sp>
        <p:nvSpPr>
          <p:cNvPr id="635" name="Text 2"/>
          <p:cNvSpPr/>
          <p:nvPr/>
        </p:nvSpPr>
        <p:spPr>
          <a:xfrm>
            <a:off x="793800" y="40028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Los algoritmos genéticos son demasiado lentos.”</a:t>
            </a:r>
            <a:endParaRPr b="0" lang="en-US" sz="1750" strike="noStrike" u="none">
              <a:solidFill>
                <a:srgbClr val="000000"/>
              </a:solidFill>
              <a:uFillTx/>
              <a:latin typeface="Arial"/>
            </a:endParaRPr>
          </a:p>
        </p:txBody>
      </p:sp>
      <p:sp>
        <p:nvSpPr>
          <p:cNvPr id="636" name="Text 3"/>
          <p:cNvSpPr/>
          <p:nvPr/>
        </p:nvSpPr>
        <p:spPr>
          <a:xfrm>
            <a:off x="793800" y="45698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Siempre encuentran la mejor solución.”</a:t>
            </a:r>
            <a:endParaRPr b="0" lang="en-US" sz="1750" strike="noStrike" u="none">
              <a:solidFill>
                <a:srgbClr val="000000"/>
              </a:solidFill>
              <a:uFillTx/>
              <a:latin typeface="Arial"/>
            </a:endParaRPr>
          </a:p>
        </p:txBody>
      </p:sp>
      <p:sp>
        <p:nvSpPr>
          <p:cNvPr id="637" name="Text 4"/>
          <p:cNvSpPr/>
          <p:nvPr/>
        </p:nvSpPr>
        <p:spPr>
          <a:xfrm>
            <a:off x="793800" y="51368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Solo sirven en problemas académicos.”</a:t>
            </a:r>
            <a:endParaRPr b="0" lang="en-US" sz="1750" strike="noStrike" u="none">
              <a:solidFill>
                <a:srgbClr val="000000"/>
              </a:solidFill>
              <a:uFillTx/>
              <a:latin typeface="Arial"/>
            </a:endParaRPr>
          </a:p>
        </p:txBody>
      </p:sp>
      <p:sp>
        <p:nvSpPr>
          <p:cNvPr id="638" name="Text 5"/>
          <p:cNvSpPr/>
          <p:nvPr/>
        </p:nvSpPr>
        <p:spPr>
          <a:xfrm>
            <a:off x="7173360" y="34214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Realidad</a:t>
            </a:r>
            <a:endParaRPr b="0" lang="en-US" sz="2200" strike="noStrike" u="none">
              <a:solidFill>
                <a:srgbClr val="000000"/>
              </a:solidFill>
              <a:uFillTx/>
              <a:latin typeface="Arial"/>
            </a:endParaRPr>
          </a:p>
        </p:txBody>
      </p:sp>
      <p:sp>
        <p:nvSpPr>
          <p:cNvPr id="639" name="Text 6"/>
          <p:cNvSpPr/>
          <p:nvPr/>
        </p:nvSpPr>
        <p:spPr>
          <a:xfrm>
            <a:off x="7173360" y="400284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Son lentos comparados con Random Search, pero exploran mejor espacios grandes y complejos.</a:t>
            </a:r>
            <a:endParaRPr b="0" lang="en-US" sz="1750" strike="noStrike" u="none">
              <a:solidFill>
                <a:srgbClr val="000000"/>
              </a:solidFill>
              <a:uFillTx/>
              <a:latin typeface="Arial"/>
            </a:endParaRPr>
          </a:p>
        </p:txBody>
      </p:sp>
      <p:sp>
        <p:nvSpPr>
          <p:cNvPr id="640" name="Text 7"/>
          <p:cNvSpPr/>
          <p:nvPr/>
        </p:nvSpPr>
        <p:spPr>
          <a:xfrm>
            <a:off x="7173360" y="493272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No garantizan el óptimo global, pero suelen encontrar soluciones muy competitivas.</a:t>
            </a:r>
            <a:endParaRPr b="0" lang="en-US" sz="1750" strike="noStrike" u="none">
              <a:solidFill>
                <a:srgbClr val="000000"/>
              </a:solidFill>
              <a:uFillTx/>
              <a:latin typeface="Arial"/>
            </a:endParaRPr>
          </a:p>
        </p:txBody>
      </p:sp>
      <p:sp>
        <p:nvSpPr>
          <p:cNvPr id="641" name="Text 8"/>
          <p:cNvSpPr/>
          <p:nvPr/>
        </p:nvSpPr>
        <p:spPr>
          <a:xfrm>
            <a:off x="7173360" y="586260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Se usan en industria para problemas complejos (optimizaciones con múltiples restricciones).</a:t>
            </a:r>
            <a:endParaRPr b="0" lang="en-US" sz="1750" strike="noStrike" u="none">
              <a:solidFill>
                <a:srgbClr val="000000"/>
              </a:solidFill>
              <a:uFillTx/>
              <a:latin typeface="Arial"/>
            </a:endParaRPr>
          </a:p>
        </p:txBody>
      </p:sp>
      <p:pic>
        <p:nvPicPr>
          <p:cNvPr id="642"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3" name="Image 0" descr="preencoded.png"/>
          <p:cNvPicPr/>
          <p:nvPr/>
        </p:nvPicPr>
        <p:blipFill>
          <a:blip r:embed="rId1"/>
          <a:stretch/>
        </p:blipFill>
        <p:spPr>
          <a:xfrm>
            <a:off x="0" y="0"/>
            <a:ext cx="5486040" cy="8229240"/>
          </a:xfrm>
          <a:prstGeom prst="rect">
            <a:avLst/>
          </a:prstGeom>
          <a:noFill/>
          <a:ln w="0">
            <a:noFill/>
          </a:ln>
        </p:spPr>
      </p:pic>
      <p:sp>
        <p:nvSpPr>
          <p:cNvPr id="644" name="Text 0"/>
          <p:cNvSpPr/>
          <p:nvPr/>
        </p:nvSpPr>
        <p:spPr>
          <a:xfrm>
            <a:off x="5943600" y="-68400"/>
            <a:ext cx="8458200" cy="212580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Introducción al Tuning Automático (AutoML y Herramientas Modernas)</a:t>
            </a:r>
            <a:endParaRPr b="0" lang="en-US" sz="4450" strike="noStrike" u="none">
              <a:solidFill>
                <a:srgbClr val="000000"/>
              </a:solidFill>
              <a:uFillTx/>
              <a:latin typeface="Arial"/>
            </a:endParaRPr>
          </a:p>
        </p:txBody>
      </p:sp>
      <p:sp>
        <p:nvSpPr>
          <p:cNvPr id="645" name="Text 1"/>
          <p:cNvSpPr/>
          <p:nvPr/>
        </p:nvSpPr>
        <p:spPr>
          <a:xfrm>
            <a:off x="6280200" y="3097080"/>
            <a:ext cx="67039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Tuning automático es el proceso de ajustar hiperparámetros sin intervención humana directa, utilizando algoritmos que ejecutan pruebas, evalúan resultados y escogen automáticamente los mejores valores.</a:t>
            </a:r>
            <a:endParaRPr b="0" lang="en-US" sz="1750" strike="noStrike" u="none">
              <a:solidFill>
                <a:srgbClr val="000000"/>
              </a:solidFill>
              <a:uFillTx/>
              <a:latin typeface="Arial"/>
            </a:endParaRPr>
          </a:p>
        </p:txBody>
      </p:sp>
      <p:sp>
        <p:nvSpPr>
          <p:cNvPr id="646" name="Text 2"/>
          <p:cNvSpPr/>
          <p:nvPr/>
        </p:nvSpPr>
        <p:spPr>
          <a:xfrm>
            <a:off x="6280200" y="4803840"/>
            <a:ext cx="6703920" cy="108828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Este proceso forma parte de lo que se conoce como AutoML (Automated Machine Learning), cuyo objetivo es facilitar la creación de modelos sin necesidad de conocimiento profundo en ML.</a:t>
            </a:r>
            <a:endParaRPr b="0" lang="en-US" sz="1750" strike="noStrike" u="none">
              <a:solidFill>
                <a:srgbClr val="000000"/>
              </a:solidFill>
              <a:uFillTx/>
              <a:latin typeface="Arial"/>
            </a:endParaRPr>
          </a:p>
        </p:txBody>
      </p:sp>
      <p:sp>
        <p:nvSpPr>
          <p:cNvPr id="647" name="Text 3"/>
          <p:cNvSpPr/>
          <p:nvPr/>
        </p:nvSpPr>
        <p:spPr>
          <a:xfrm>
            <a:off x="6280200" y="6147720"/>
            <a:ext cx="6703920" cy="145116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Estas herramientas integran métodos como Random Search, Optimización Bayesiana o Algoritmos Genéticos, pero lo hacen de forma integrada y optimizada, liberando al desarrollador del trabajo manual.</a:t>
            </a:r>
            <a:endParaRPr b="0" lang="en-US" sz="1750" strike="noStrike" u="none">
              <a:solidFill>
                <a:srgbClr val="000000"/>
              </a:solidFill>
              <a:uFillTx/>
              <a:latin typeface="Arial"/>
            </a:endParaRPr>
          </a:p>
        </p:txBody>
      </p:sp>
      <p:pic>
        <p:nvPicPr>
          <p:cNvPr id="648"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9" name="Text 0"/>
          <p:cNvSpPr/>
          <p:nvPr/>
        </p:nvSpPr>
        <p:spPr>
          <a:xfrm>
            <a:off x="793800" y="1889280"/>
            <a:ext cx="808740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Historia y Evolución de AutoML</a:t>
            </a:r>
            <a:endParaRPr b="0" lang="en-US" sz="4450" strike="noStrike" u="none">
              <a:solidFill>
                <a:srgbClr val="000000"/>
              </a:solidFill>
              <a:uFillTx/>
              <a:latin typeface="Arial"/>
            </a:endParaRPr>
          </a:p>
        </p:txBody>
      </p:sp>
      <p:sp>
        <p:nvSpPr>
          <p:cNvPr id="650" name="Text 1"/>
          <p:cNvSpPr/>
          <p:nvPr/>
        </p:nvSpPr>
        <p:spPr>
          <a:xfrm>
            <a:off x="793800" y="3051720"/>
            <a:ext cx="12190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AutoML nace como respuesta a la necesidad de democratizar el uso del aprendizaje automático, permitiendo que ingenieros, analistas o científicos de datos junior puedan construir modelos robustos sin conocimientos avanzados en estadística o tuning.</a:t>
            </a:r>
            <a:endParaRPr b="0" lang="en-US" sz="1750" strike="noStrike" u="none">
              <a:solidFill>
                <a:srgbClr val="000000"/>
              </a:solidFill>
              <a:uFillTx/>
              <a:latin typeface="Arial"/>
            </a:endParaRPr>
          </a:p>
        </p:txBody>
      </p:sp>
      <p:sp>
        <p:nvSpPr>
          <p:cNvPr id="651" name="Text 2"/>
          <p:cNvSpPr/>
          <p:nvPr/>
        </p:nvSpPr>
        <p:spPr>
          <a:xfrm>
            <a:off x="793800" y="4032720"/>
            <a:ext cx="12190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Inicialmente desarrollado por Google y Microsoft, hoy AutoML es un campo activo con muchas soluciones disponibles:</a:t>
            </a:r>
            <a:endParaRPr b="0" lang="en-US" sz="1750" strike="noStrike" u="none">
              <a:solidFill>
                <a:srgbClr val="000000"/>
              </a:solidFill>
              <a:uFillTx/>
              <a:latin typeface="Arial"/>
            </a:endParaRPr>
          </a:p>
        </p:txBody>
      </p:sp>
      <p:sp>
        <p:nvSpPr>
          <p:cNvPr id="652" name="Text 3"/>
          <p:cNvSpPr/>
          <p:nvPr/>
        </p:nvSpPr>
        <p:spPr>
          <a:xfrm>
            <a:off x="793800" y="465084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Optuna – Optimización bayesiana flexible</a:t>
            </a:r>
            <a:endParaRPr b="0" lang="en-US" sz="1750" strike="noStrike" u="none">
              <a:solidFill>
                <a:srgbClr val="000000"/>
              </a:solidFill>
              <a:uFillTx/>
              <a:latin typeface="Arial"/>
            </a:endParaRPr>
          </a:p>
        </p:txBody>
      </p:sp>
      <p:sp>
        <p:nvSpPr>
          <p:cNvPr id="653" name="Text 4"/>
          <p:cNvSpPr/>
          <p:nvPr/>
        </p:nvSpPr>
        <p:spPr>
          <a:xfrm>
            <a:off x="793800" y="509292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Keras Tuner – Para redes neuronales en TensorFlow/Keras</a:t>
            </a:r>
            <a:endParaRPr b="0" lang="en-US" sz="1750" strike="noStrike" u="none">
              <a:solidFill>
                <a:srgbClr val="000000"/>
              </a:solidFill>
              <a:uFillTx/>
              <a:latin typeface="Arial"/>
            </a:endParaRPr>
          </a:p>
        </p:txBody>
      </p:sp>
      <p:sp>
        <p:nvSpPr>
          <p:cNvPr id="654" name="Text 5"/>
          <p:cNvSpPr/>
          <p:nvPr/>
        </p:nvSpPr>
        <p:spPr>
          <a:xfrm>
            <a:off x="793800" y="553500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TPOT – Optimización genética automatizada de pipelines</a:t>
            </a:r>
            <a:endParaRPr b="0" lang="en-US" sz="1750" strike="noStrike" u="none">
              <a:solidFill>
                <a:srgbClr val="000000"/>
              </a:solidFill>
              <a:uFillTx/>
              <a:latin typeface="Arial"/>
            </a:endParaRPr>
          </a:p>
        </p:txBody>
      </p:sp>
      <p:sp>
        <p:nvSpPr>
          <p:cNvPr id="655" name="Text 6"/>
          <p:cNvSpPr/>
          <p:nvPr/>
        </p:nvSpPr>
        <p:spPr>
          <a:xfrm>
            <a:off x="793800" y="597744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H2O AutoML, Google AutoML, Azure ML AutoML</a:t>
            </a:r>
            <a:endParaRPr b="0" lang="en-US" sz="1750" strike="noStrike" u="none">
              <a:solidFill>
                <a:srgbClr val="000000"/>
              </a:solidFill>
              <a:uFillTx/>
              <a:latin typeface="Arial"/>
            </a:endParaRPr>
          </a:p>
        </p:txBody>
      </p:sp>
      <p:pic>
        <p:nvPicPr>
          <p:cNvPr id="656"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7" name="Image 0" descr="preencoded.png"/>
          <p:cNvPicPr/>
          <p:nvPr/>
        </p:nvPicPr>
        <p:blipFill>
          <a:blip r:embed="rId1"/>
          <a:stretch/>
        </p:blipFill>
        <p:spPr>
          <a:xfrm>
            <a:off x="9144000" y="0"/>
            <a:ext cx="5486040" cy="8229960"/>
          </a:xfrm>
          <a:prstGeom prst="rect">
            <a:avLst/>
          </a:prstGeom>
          <a:noFill/>
          <a:ln w="0">
            <a:noFill/>
          </a:ln>
        </p:spPr>
      </p:pic>
      <p:sp>
        <p:nvSpPr>
          <p:cNvPr id="658" name="Text 0"/>
          <p:cNvSpPr/>
          <p:nvPr/>
        </p:nvSpPr>
        <p:spPr>
          <a:xfrm>
            <a:off x="764280" y="600480"/>
            <a:ext cx="7615440" cy="1364400"/>
          </a:xfrm>
          <a:prstGeom prst="rect">
            <a:avLst/>
          </a:prstGeom>
          <a:noFill/>
          <a:ln w="0">
            <a:noFill/>
          </a:ln>
        </p:spPr>
        <p:style>
          <a:lnRef idx="0"/>
          <a:fillRef idx="0"/>
          <a:effectRef idx="0"/>
          <a:fontRef idx="minor"/>
        </p:style>
        <p:txBody>
          <a:bodyPr lIns="0" rIns="0" tIns="0" bIns="0" anchor="t">
            <a:noAutofit/>
          </a:bodyPr>
          <a:p>
            <a:pPr defTabSz="914400">
              <a:lnSpc>
                <a:spcPts val="5349"/>
              </a:lnSpc>
              <a:tabLst>
                <a:tab algn="l" pos="0"/>
              </a:tabLst>
            </a:pPr>
            <a:r>
              <a:rPr b="1" lang="en-US" sz="4250" strike="noStrike" u="none">
                <a:solidFill>
                  <a:srgbClr val="19414b"/>
                </a:solidFill>
                <a:uFillTx/>
                <a:latin typeface="Source Sans Pro"/>
                <a:ea typeface="Source Sans Pro"/>
              </a:rPr>
              <a:t>Características del Tuning Automático</a:t>
            </a:r>
            <a:endParaRPr b="0" lang="en-US" sz="4250" strike="noStrike" u="none">
              <a:solidFill>
                <a:srgbClr val="000000"/>
              </a:solidFill>
              <a:uFillTx/>
              <a:latin typeface="Arial"/>
            </a:endParaRPr>
          </a:p>
        </p:txBody>
      </p:sp>
      <p:pic>
        <p:nvPicPr>
          <p:cNvPr id="659" name="Image 1" descr="preencoded.png"/>
          <p:cNvPicPr/>
          <p:nvPr/>
        </p:nvPicPr>
        <p:blipFill>
          <a:blip r:embed="rId2"/>
          <a:stretch/>
        </p:blipFill>
        <p:spPr>
          <a:xfrm>
            <a:off x="764280" y="2292480"/>
            <a:ext cx="545400" cy="545400"/>
          </a:xfrm>
          <a:prstGeom prst="rect">
            <a:avLst/>
          </a:prstGeom>
          <a:noFill/>
          <a:ln w="0">
            <a:noFill/>
          </a:ln>
        </p:spPr>
      </p:pic>
      <p:sp>
        <p:nvSpPr>
          <p:cNvPr id="660" name="Text 1"/>
          <p:cNvSpPr/>
          <p:nvPr/>
        </p:nvSpPr>
        <p:spPr>
          <a:xfrm>
            <a:off x="764280" y="3056400"/>
            <a:ext cx="2356200" cy="68184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1" lang="en-US" sz="2100" strike="noStrike" u="none">
                <a:solidFill>
                  <a:srgbClr val="1c1d22"/>
                </a:solidFill>
                <a:uFillTx/>
                <a:latin typeface="Source Sans Pro"/>
                <a:ea typeface="Source Sans Pro"/>
              </a:rPr>
              <a:t>Automatización total</a:t>
            </a:r>
            <a:endParaRPr b="0" lang="en-US" sz="2100" strike="noStrike" u="none">
              <a:solidFill>
                <a:srgbClr val="000000"/>
              </a:solidFill>
              <a:uFillTx/>
              <a:latin typeface="Arial"/>
            </a:endParaRPr>
          </a:p>
        </p:txBody>
      </p:sp>
      <p:sp>
        <p:nvSpPr>
          <p:cNvPr id="661" name="Text 2"/>
          <p:cNvSpPr/>
          <p:nvPr/>
        </p:nvSpPr>
        <p:spPr>
          <a:xfrm>
            <a:off x="764280" y="3869640"/>
            <a:ext cx="2356200" cy="69840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0" lang="en-US" sz="1700" strike="noStrike" u="none">
                <a:solidFill>
                  <a:srgbClr val="1c1d22"/>
                </a:solidFill>
                <a:uFillTx/>
                <a:latin typeface="Source Sans Pro"/>
                <a:ea typeface="Source Sans Pro"/>
              </a:rPr>
              <a:t>Ajuste sin intervención manual</a:t>
            </a:r>
            <a:endParaRPr b="0" lang="en-US" sz="1700" strike="noStrike" u="none">
              <a:solidFill>
                <a:srgbClr val="000000"/>
              </a:solidFill>
              <a:uFillTx/>
              <a:latin typeface="Arial"/>
            </a:endParaRPr>
          </a:p>
        </p:txBody>
      </p:sp>
      <p:pic>
        <p:nvPicPr>
          <p:cNvPr id="662" name="Image 2" descr="preencoded.png"/>
          <p:cNvPicPr/>
          <p:nvPr/>
        </p:nvPicPr>
        <p:blipFill>
          <a:blip r:embed="rId3"/>
          <a:stretch/>
        </p:blipFill>
        <p:spPr>
          <a:xfrm>
            <a:off x="3393720" y="2292480"/>
            <a:ext cx="545400" cy="545400"/>
          </a:xfrm>
          <a:prstGeom prst="rect">
            <a:avLst/>
          </a:prstGeom>
          <a:noFill/>
          <a:ln w="0">
            <a:noFill/>
          </a:ln>
        </p:spPr>
      </p:pic>
      <p:sp>
        <p:nvSpPr>
          <p:cNvPr id="663" name="Text 3"/>
          <p:cNvSpPr/>
          <p:nvPr/>
        </p:nvSpPr>
        <p:spPr>
          <a:xfrm>
            <a:off x="3393720" y="3056400"/>
            <a:ext cx="2356200" cy="68184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1" lang="en-US" sz="2100" strike="noStrike" u="none">
                <a:solidFill>
                  <a:srgbClr val="1c1d22"/>
                </a:solidFill>
                <a:uFillTx/>
                <a:latin typeface="Source Sans Pro"/>
                <a:ea typeface="Source Sans Pro"/>
              </a:rPr>
              <a:t>Integración con ML</a:t>
            </a:r>
            <a:endParaRPr b="0" lang="en-US" sz="2100" strike="noStrike" u="none">
              <a:solidFill>
                <a:srgbClr val="000000"/>
              </a:solidFill>
              <a:uFillTx/>
              <a:latin typeface="Arial"/>
            </a:endParaRPr>
          </a:p>
        </p:txBody>
      </p:sp>
      <p:sp>
        <p:nvSpPr>
          <p:cNvPr id="664" name="Text 4"/>
          <p:cNvSpPr/>
          <p:nvPr/>
        </p:nvSpPr>
        <p:spPr>
          <a:xfrm>
            <a:off x="3393720" y="3869640"/>
            <a:ext cx="2356200" cy="104760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0" lang="en-US" sz="1700" strike="noStrike" u="none">
                <a:solidFill>
                  <a:srgbClr val="1c1d22"/>
                </a:solidFill>
                <a:uFillTx/>
                <a:latin typeface="Source Sans Pro"/>
                <a:ea typeface="Source Sans Pro"/>
              </a:rPr>
              <a:t>Funciona sobre modelos de sklearn, Keras, XGBoost, etc.</a:t>
            </a:r>
            <a:endParaRPr b="0" lang="en-US" sz="1700" strike="noStrike" u="none">
              <a:solidFill>
                <a:srgbClr val="000000"/>
              </a:solidFill>
              <a:uFillTx/>
              <a:latin typeface="Arial"/>
            </a:endParaRPr>
          </a:p>
        </p:txBody>
      </p:sp>
      <p:pic>
        <p:nvPicPr>
          <p:cNvPr id="665" name="Image 3" descr="preencoded.png"/>
          <p:cNvPicPr/>
          <p:nvPr/>
        </p:nvPicPr>
        <p:blipFill>
          <a:blip r:embed="rId4"/>
          <a:stretch/>
        </p:blipFill>
        <p:spPr>
          <a:xfrm>
            <a:off x="6023160" y="2292480"/>
            <a:ext cx="545400" cy="545400"/>
          </a:xfrm>
          <a:prstGeom prst="rect">
            <a:avLst/>
          </a:prstGeom>
          <a:noFill/>
          <a:ln w="0">
            <a:noFill/>
          </a:ln>
        </p:spPr>
      </p:pic>
      <p:sp>
        <p:nvSpPr>
          <p:cNvPr id="666" name="Text 5"/>
          <p:cNvSpPr/>
          <p:nvPr/>
        </p:nvSpPr>
        <p:spPr>
          <a:xfrm>
            <a:off x="6023160" y="3056400"/>
            <a:ext cx="2356200" cy="68184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1" lang="en-US" sz="2100" strike="noStrike" u="none">
                <a:solidFill>
                  <a:srgbClr val="1c1d22"/>
                </a:solidFill>
                <a:uFillTx/>
                <a:latin typeface="Source Sans Pro"/>
                <a:ea typeface="Source Sans Pro"/>
              </a:rPr>
              <a:t>Algoritmos inteligentes</a:t>
            </a:r>
            <a:endParaRPr b="0" lang="en-US" sz="2100" strike="noStrike" u="none">
              <a:solidFill>
                <a:srgbClr val="000000"/>
              </a:solidFill>
              <a:uFillTx/>
              <a:latin typeface="Arial"/>
            </a:endParaRPr>
          </a:p>
        </p:txBody>
      </p:sp>
      <p:sp>
        <p:nvSpPr>
          <p:cNvPr id="667" name="Text 6"/>
          <p:cNvSpPr/>
          <p:nvPr/>
        </p:nvSpPr>
        <p:spPr>
          <a:xfrm>
            <a:off x="6023160" y="3869640"/>
            <a:ext cx="2356200" cy="104760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0" lang="en-US" sz="1700" strike="noStrike" u="none">
                <a:solidFill>
                  <a:srgbClr val="1c1d22"/>
                </a:solidFill>
                <a:uFillTx/>
                <a:latin typeface="Source Sans Pro"/>
                <a:ea typeface="Source Sans Pro"/>
              </a:rPr>
              <a:t>Usa heurísticas, búsqueda bayesiana, GA o árboles</a:t>
            </a:r>
            <a:endParaRPr b="0" lang="en-US" sz="1700" strike="noStrike" u="none">
              <a:solidFill>
                <a:srgbClr val="000000"/>
              </a:solidFill>
              <a:uFillTx/>
              <a:latin typeface="Arial"/>
            </a:endParaRPr>
          </a:p>
        </p:txBody>
      </p:sp>
      <p:pic>
        <p:nvPicPr>
          <p:cNvPr id="668" name="Image 4" descr="preencoded.png"/>
          <p:cNvPicPr/>
          <p:nvPr/>
        </p:nvPicPr>
        <p:blipFill>
          <a:blip r:embed="rId5"/>
          <a:stretch/>
        </p:blipFill>
        <p:spPr>
          <a:xfrm>
            <a:off x="764280" y="5354280"/>
            <a:ext cx="545400" cy="545400"/>
          </a:xfrm>
          <a:prstGeom prst="rect">
            <a:avLst/>
          </a:prstGeom>
          <a:noFill/>
          <a:ln w="0">
            <a:noFill/>
          </a:ln>
        </p:spPr>
      </p:pic>
      <p:sp>
        <p:nvSpPr>
          <p:cNvPr id="669" name="Text 7"/>
          <p:cNvSpPr/>
          <p:nvPr/>
        </p:nvSpPr>
        <p:spPr>
          <a:xfrm>
            <a:off x="764280" y="6118200"/>
            <a:ext cx="2356200" cy="681840"/>
          </a:xfrm>
          <a:prstGeom prst="rect">
            <a:avLst/>
          </a:prstGeom>
          <a:noFill/>
          <a:ln w="0">
            <a:noFill/>
          </a:ln>
        </p:spPr>
        <p:style>
          <a:lnRef idx="0"/>
          <a:fillRef idx="0"/>
          <a:effectRef idx="0"/>
          <a:fontRef idx="minor"/>
        </p:style>
        <p:txBody>
          <a:bodyPr lIns="0" rIns="0" tIns="0" bIns="0" anchor="t">
            <a:noAutofit/>
          </a:bodyPr>
          <a:p>
            <a:pPr defTabSz="914400">
              <a:lnSpc>
                <a:spcPts val="2650"/>
              </a:lnSpc>
              <a:tabLst>
                <a:tab algn="l" pos="0"/>
              </a:tabLst>
            </a:pPr>
            <a:r>
              <a:rPr b="1" lang="en-US" sz="2100" strike="noStrike" u="none">
                <a:solidFill>
                  <a:srgbClr val="1c1d22"/>
                </a:solidFill>
                <a:uFillTx/>
                <a:latin typeface="Source Sans Pro"/>
                <a:ea typeface="Source Sans Pro"/>
              </a:rPr>
              <a:t>Reutilizable y escalable</a:t>
            </a:r>
            <a:endParaRPr b="0" lang="en-US" sz="2100" strike="noStrike" u="none">
              <a:solidFill>
                <a:srgbClr val="000000"/>
              </a:solidFill>
              <a:uFillTx/>
              <a:latin typeface="Arial"/>
            </a:endParaRPr>
          </a:p>
        </p:txBody>
      </p:sp>
      <p:sp>
        <p:nvSpPr>
          <p:cNvPr id="670" name="Text 8"/>
          <p:cNvSpPr/>
          <p:nvPr/>
        </p:nvSpPr>
        <p:spPr>
          <a:xfrm>
            <a:off x="764280" y="6931440"/>
            <a:ext cx="2356200" cy="698400"/>
          </a:xfrm>
          <a:prstGeom prst="rect">
            <a:avLst/>
          </a:prstGeom>
          <a:noFill/>
          <a:ln w="0">
            <a:noFill/>
          </a:ln>
        </p:spPr>
        <p:style>
          <a:lnRef idx="0"/>
          <a:fillRef idx="0"/>
          <a:effectRef idx="0"/>
          <a:fontRef idx="minor"/>
        </p:style>
        <p:txBody>
          <a:bodyPr lIns="0" rIns="0" tIns="0" bIns="0" anchor="t">
            <a:noAutofit/>
          </a:bodyPr>
          <a:p>
            <a:pPr defTabSz="914400">
              <a:lnSpc>
                <a:spcPts val="2750"/>
              </a:lnSpc>
              <a:tabLst>
                <a:tab algn="l" pos="0"/>
              </a:tabLst>
            </a:pPr>
            <a:r>
              <a:rPr b="0" lang="en-US" sz="1700" strike="noStrike" u="none">
                <a:solidFill>
                  <a:srgbClr val="1c1d22"/>
                </a:solidFill>
                <a:uFillTx/>
                <a:latin typeface="Source Sans Pro"/>
                <a:ea typeface="Source Sans Pro"/>
              </a:rPr>
              <a:t>Apto para pipelines y entornos productivos</a:t>
            </a:r>
            <a:endParaRPr b="0" lang="en-US" sz="17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1" name="Text 0"/>
          <p:cNvSpPr/>
          <p:nvPr/>
        </p:nvSpPr>
        <p:spPr>
          <a:xfrm>
            <a:off x="570240" y="447840"/>
            <a:ext cx="7062120" cy="508680"/>
          </a:xfrm>
          <a:prstGeom prst="rect">
            <a:avLst/>
          </a:prstGeom>
          <a:noFill/>
          <a:ln w="0">
            <a:noFill/>
          </a:ln>
        </p:spPr>
        <p:style>
          <a:lnRef idx="0"/>
          <a:fillRef idx="0"/>
          <a:effectRef idx="0"/>
          <a:fontRef idx="minor"/>
        </p:style>
        <p:txBody>
          <a:bodyPr wrap="none" lIns="0" rIns="0" tIns="0" bIns="0" anchor="t">
            <a:noAutofit/>
          </a:bodyPr>
          <a:p>
            <a:pPr defTabSz="914400">
              <a:lnSpc>
                <a:spcPts val="4000"/>
              </a:lnSpc>
              <a:tabLst>
                <a:tab algn="l" pos="0"/>
              </a:tabLst>
            </a:pPr>
            <a:r>
              <a:rPr b="1" lang="en-US" sz="4000" strike="noStrike" u="none">
                <a:solidFill>
                  <a:srgbClr val="19414b"/>
                </a:solidFill>
                <a:uFillTx/>
                <a:latin typeface="Source Sans Pro"/>
                <a:ea typeface="Source Sans Pro"/>
              </a:rPr>
              <a:t>Herramientas Destacadas de AutoML</a:t>
            </a:r>
            <a:endParaRPr b="0" lang="en-US" sz="4000" strike="noStrike" u="none">
              <a:solidFill>
                <a:srgbClr val="000000"/>
              </a:solidFill>
              <a:uFillTx/>
              <a:latin typeface="Arial"/>
            </a:endParaRPr>
          </a:p>
        </p:txBody>
      </p:sp>
      <p:sp>
        <p:nvSpPr>
          <p:cNvPr id="672" name="Shape 1"/>
          <p:cNvSpPr/>
          <p:nvPr/>
        </p:nvSpPr>
        <p:spPr>
          <a:xfrm>
            <a:off x="570240" y="1201320"/>
            <a:ext cx="9755640" cy="1603440"/>
          </a:xfrm>
          <a:prstGeom prst="roundRect">
            <a:avLst>
              <a:gd name="adj" fmla="val 4267"/>
            </a:avLst>
          </a:prstGeom>
          <a:solidFill>
            <a:srgbClr val="00424c"/>
          </a:solidFill>
          <a:ln w="1524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673" name="Text 2"/>
          <p:cNvSpPr/>
          <p:nvPr/>
        </p:nvSpPr>
        <p:spPr>
          <a:xfrm>
            <a:off x="748080" y="1379520"/>
            <a:ext cx="2035800" cy="25416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1" lang="en-US" sz="2000" strike="noStrike" u="none">
                <a:solidFill>
                  <a:srgbClr val="ffffff"/>
                </a:solidFill>
                <a:uFillTx/>
                <a:latin typeface="Source Sans Pro"/>
                <a:ea typeface="Source Sans Pro"/>
              </a:rPr>
              <a:t>Optuna</a:t>
            </a:r>
            <a:endParaRPr b="0" lang="en-US" sz="2000" strike="noStrike" u="none">
              <a:solidFill>
                <a:srgbClr val="000000"/>
              </a:solidFill>
              <a:uFillTx/>
              <a:latin typeface="Arial"/>
            </a:endParaRPr>
          </a:p>
        </p:txBody>
      </p:sp>
      <p:sp>
        <p:nvSpPr>
          <p:cNvPr id="674" name="Text 3"/>
          <p:cNvSpPr/>
          <p:nvPr/>
        </p:nvSpPr>
        <p:spPr>
          <a:xfrm>
            <a:off x="748080" y="173160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ffffff"/>
              </a:buClr>
              <a:buFont typeface="Symbol" charset="2"/>
              <a:buChar char=""/>
            </a:pPr>
            <a:r>
              <a:rPr b="0" lang="en-US" sz="1600" strike="noStrike" u="none">
                <a:solidFill>
                  <a:srgbClr val="ffffff"/>
                </a:solidFill>
                <a:uFillTx/>
                <a:latin typeface="Source Sans Pro"/>
                <a:ea typeface="Source Sans Pro"/>
              </a:rPr>
              <a:t>Basado en optimización bayesiana.</a:t>
            </a:r>
            <a:endParaRPr b="0" lang="en-US" sz="1600" strike="noStrike" u="none">
              <a:solidFill>
                <a:srgbClr val="000000"/>
              </a:solidFill>
              <a:uFillTx/>
              <a:latin typeface="Arial"/>
            </a:endParaRPr>
          </a:p>
        </p:txBody>
      </p:sp>
      <p:sp>
        <p:nvSpPr>
          <p:cNvPr id="675" name="Text 4"/>
          <p:cNvSpPr/>
          <p:nvPr/>
        </p:nvSpPr>
        <p:spPr>
          <a:xfrm>
            <a:off x="748080" y="204912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ffffff"/>
              </a:buClr>
              <a:buFont typeface="Symbol" charset="2"/>
              <a:buChar char=""/>
            </a:pPr>
            <a:r>
              <a:rPr b="0" lang="en-US" sz="1600" strike="noStrike" u="none">
                <a:solidFill>
                  <a:srgbClr val="ffffff"/>
                </a:solidFill>
                <a:uFillTx/>
                <a:latin typeface="Source Sans Pro"/>
                <a:ea typeface="Source Sans Pro"/>
              </a:rPr>
              <a:t>Define funciones objetivo y ejecuta pruebas automáticamente.</a:t>
            </a:r>
            <a:endParaRPr b="0" lang="en-US" sz="1600" strike="noStrike" u="none">
              <a:solidFill>
                <a:srgbClr val="000000"/>
              </a:solidFill>
              <a:uFillTx/>
              <a:latin typeface="Arial"/>
            </a:endParaRPr>
          </a:p>
        </p:txBody>
      </p:sp>
      <p:sp>
        <p:nvSpPr>
          <p:cNvPr id="676" name="Text 5"/>
          <p:cNvSpPr/>
          <p:nvPr/>
        </p:nvSpPr>
        <p:spPr>
          <a:xfrm>
            <a:off x="748080" y="236628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ffffff"/>
              </a:buClr>
              <a:buFont typeface="Symbol" charset="2"/>
              <a:buChar char=""/>
            </a:pPr>
            <a:r>
              <a:rPr b="0" lang="en-US" sz="1600" strike="noStrike" u="none">
                <a:solidFill>
                  <a:srgbClr val="ffffff"/>
                </a:solidFill>
                <a:uFillTx/>
                <a:latin typeface="Source Sans Pro"/>
                <a:ea typeface="Source Sans Pro"/>
              </a:rPr>
              <a:t>Muy personalizable y eficiente.</a:t>
            </a:r>
            <a:endParaRPr b="0" lang="en-US" sz="1600" strike="noStrike" u="none">
              <a:solidFill>
                <a:srgbClr val="000000"/>
              </a:solidFill>
              <a:uFillTx/>
              <a:latin typeface="Arial"/>
            </a:endParaRPr>
          </a:p>
        </p:txBody>
      </p:sp>
      <p:sp>
        <p:nvSpPr>
          <p:cNvPr id="677" name="Shape 6"/>
          <p:cNvSpPr/>
          <p:nvPr/>
        </p:nvSpPr>
        <p:spPr>
          <a:xfrm>
            <a:off x="570240" y="2967840"/>
            <a:ext cx="9755640" cy="1603440"/>
          </a:xfrm>
          <a:prstGeom prst="roundRect">
            <a:avLst>
              <a:gd name="adj" fmla="val 4267"/>
            </a:avLst>
          </a:prstGeom>
          <a:solidFill>
            <a:srgbClr val="cadcd8"/>
          </a:solidFill>
          <a:ln w="1524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78" name="Text 7"/>
          <p:cNvSpPr/>
          <p:nvPr/>
        </p:nvSpPr>
        <p:spPr>
          <a:xfrm>
            <a:off x="748080" y="3146040"/>
            <a:ext cx="2035800" cy="25416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1" lang="en-US" sz="2000" strike="noStrike" u="none">
                <a:solidFill>
                  <a:srgbClr val="000000"/>
                </a:solidFill>
                <a:uFillTx/>
                <a:latin typeface="Source Sans Pro"/>
                <a:ea typeface="Source Sans Pro"/>
              </a:rPr>
              <a:t>Keras Tuner</a:t>
            </a:r>
            <a:endParaRPr b="0" lang="en-US" sz="2000" strike="noStrike" u="none">
              <a:solidFill>
                <a:srgbClr val="000000"/>
              </a:solidFill>
              <a:uFillTx/>
              <a:latin typeface="Arial"/>
            </a:endParaRPr>
          </a:p>
        </p:txBody>
      </p:sp>
      <p:sp>
        <p:nvSpPr>
          <p:cNvPr id="679" name="Text 8"/>
          <p:cNvSpPr/>
          <p:nvPr/>
        </p:nvSpPr>
        <p:spPr>
          <a:xfrm>
            <a:off x="748080" y="349812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000000"/>
              </a:buClr>
              <a:buFont typeface="Symbol" charset="2"/>
              <a:buChar char=""/>
            </a:pPr>
            <a:r>
              <a:rPr b="0" lang="en-US" sz="1600" strike="noStrike" u="none">
                <a:solidFill>
                  <a:srgbClr val="000000"/>
                </a:solidFill>
                <a:uFillTx/>
                <a:latin typeface="Source Sans Pro"/>
                <a:ea typeface="Source Sans Pro"/>
              </a:rPr>
              <a:t>Diseñado para redes neuronales.</a:t>
            </a:r>
            <a:endParaRPr b="0" lang="en-US" sz="1600" strike="noStrike" u="none">
              <a:solidFill>
                <a:srgbClr val="000000"/>
              </a:solidFill>
              <a:uFillTx/>
              <a:latin typeface="Arial"/>
            </a:endParaRPr>
          </a:p>
        </p:txBody>
      </p:sp>
      <p:sp>
        <p:nvSpPr>
          <p:cNvPr id="680" name="Text 9"/>
          <p:cNvSpPr/>
          <p:nvPr/>
        </p:nvSpPr>
        <p:spPr>
          <a:xfrm>
            <a:off x="748080" y="381564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000000"/>
              </a:buClr>
              <a:buFont typeface="Symbol" charset="2"/>
              <a:buChar char=""/>
            </a:pPr>
            <a:r>
              <a:rPr b="0" lang="en-US" sz="1600" strike="noStrike" u="none">
                <a:solidFill>
                  <a:srgbClr val="000000"/>
                </a:solidFill>
                <a:uFillTx/>
                <a:latin typeface="Source Sans Pro"/>
                <a:ea typeface="Source Sans Pro"/>
              </a:rPr>
              <a:t>Permite explorar estructuras como número de capas, neuronas, dropout, etc.</a:t>
            </a:r>
            <a:endParaRPr b="0" lang="en-US" sz="1600" strike="noStrike" u="none">
              <a:solidFill>
                <a:srgbClr val="000000"/>
              </a:solidFill>
              <a:uFillTx/>
              <a:latin typeface="Arial"/>
            </a:endParaRPr>
          </a:p>
        </p:txBody>
      </p:sp>
      <p:sp>
        <p:nvSpPr>
          <p:cNvPr id="681" name="Text 10"/>
          <p:cNvSpPr/>
          <p:nvPr/>
        </p:nvSpPr>
        <p:spPr>
          <a:xfrm>
            <a:off x="748080" y="413280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000000"/>
              </a:buClr>
              <a:buFont typeface="Symbol" charset="2"/>
              <a:buChar char=""/>
            </a:pPr>
            <a:r>
              <a:rPr b="0" lang="en-US" sz="1600" strike="noStrike" u="none">
                <a:solidFill>
                  <a:srgbClr val="000000"/>
                </a:solidFill>
                <a:uFillTx/>
                <a:latin typeface="Source Sans Pro"/>
                <a:ea typeface="Source Sans Pro"/>
              </a:rPr>
              <a:t>Se integra directamente con modelos en Keras.</a:t>
            </a:r>
            <a:endParaRPr b="0" lang="en-US" sz="1600" strike="noStrike" u="none">
              <a:solidFill>
                <a:srgbClr val="000000"/>
              </a:solidFill>
              <a:uFillTx/>
              <a:latin typeface="Arial"/>
            </a:endParaRPr>
          </a:p>
        </p:txBody>
      </p:sp>
      <p:sp>
        <p:nvSpPr>
          <p:cNvPr id="682" name="Shape 11"/>
          <p:cNvSpPr/>
          <p:nvPr/>
        </p:nvSpPr>
        <p:spPr>
          <a:xfrm>
            <a:off x="570240" y="4734360"/>
            <a:ext cx="9755640" cy="1603440"/>
          </a:xfrm>
          <a:prstGeom prst="roundRect">
            <a:avLst>
              <a:gd name="adj" fmla="val 4267"/>
            </a:avLst>
          </a:prstGeom>
          <a:solidFill>
            <a:srgbClr val="b9aad4"/>
          </a:solidFill>
          <a:ln w="1524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83" name="Text 12"/>
          <p:cNvSpPr/>
          <p:nvPr/>
        </p:nvSpPr>
        <p:spPr>
          <a:xfrm>
            <a:off x="748080" y="4912560"/>
            <a:ext cx="2035800" cy="25416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1" lang="en-US" sz="2000" strike="noStrike" u="none">
                <a:solidFill>
                  <a:srgbClr val="000000"/>
                </a:solidFill>
                <a:uFillTx/>
                <a:latin typeface="Source Sans Pro"/>
                <a:ea typeface="Source Sans Pro"/>
              </a:rPr>
              <a:t>TPOT</a:t>
            </a:r>
            <a:endParaRPr b="0" lang="en-US" sz="2000" strike="noStrike" u="none">
              <a:solidFill>
                <a:srgbClr val="000000"/>
              </a:solidFill>
              <a:uFillTx/>
              <a:latin typeface="Arial"/>
            </a:endParaRPr>
          </a:p>
        </p:txBody>
      </p:sp>
      <p:sp>
        <p:nvSpPr>
          <p:cNvPr id="684" name="Text 13"/>
          <p:cNvSpPr/>
          <p:nvPr/>
        </p:nvSpPr>
        <p:spPr>
          <a:xfrm>
            <a:off x="748080" y="526464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000000"/>
              </a:buClr>
              <a:buFont typeface="Symbol" charset="2"/>
              <a:buChar char=""/>
            </a:pPr>
            <a:r>
              <a:rPr b="0" lang="en-US" sz="1600" strike="noStrike" u="none">
                <a:solidFill>
                  <a:srgbClr val="000000"/>
                </a:solidFill>
                <a:uFillTx/>
                <a:latin typeface="Source Sans Pro"/>
                <a:ea typeface="Source Sans Pro"/>
              </a:rPr>
              <a:t>Usa algoritmos genéticos.</a:t>
            </a:r>
            <a:endParaRPr b="0" lang="en-US" sz="1600" strike="noStrike" u="none">
              <a:solidFill>
                <a:srgbClr val="000000"/>
              </a:solidFill>
              <a:uFillTx/>
              <a:latin typeface="Arial"/>
            </a:endParaRPr>
          </a:p>
        </p:txBody>
      </p:sp>
      <p:sp>
        <p:nvSpPr>
          <p:cNvPr id="685" name="Text 14"/>
          <p:cNvSpPr/>
          <p:nvPr/>
        </p:nvSpPr>
        <p:spPr>
          <a:xfrm>
            <a:off x="748080" y="558216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000000"/>
              </a:buClr>
              <a:buFont typeface="Symbol" charset="2"/>
              <a:buChar char=""/>
            </a:pPr>
            <a:r>
              <a:rPr b="0" lang="en-US" sz="1600" strike="noStrike" u="none">
                <a:solidFill>
                  <a:srgbClr val="000000"/>
                </a:solidFill>
                <a:uFillTx/>
                <a:latin typeface="Source Sans Pro"/>
                <a:ea typeface="Source Sans Pro"/>
              </a:rPr>
              <a:t>Automatiza no solo los hiperparámetros, sino también la selección del modelo y el preprocesamiento.</a:t>
            </a:r>
            <a:endParaRPr b="0" lang="en-US" sz="1600" strike="noStrike" u="none">
              <a:solidFill>
                <a:srgbClr val="000000"/>
              </a:solidFill>
              <a:uFillTx/>
              <a:latin typeface="Arial"/>
            </a:endParaRPr>
          </a:p>
        </p:txBody>
      </p:sp>
      <p:sp>
        <p:nvSpPr>
          <p:cNvPr id="686" name="Text 15"/>
          <p:cNvSpPr/>
          <p:nvPr/>
        </p:nvSpPr>
        <p:spPr>
          <a:xfrm>
            <a:off x="748080" y="589932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000000"/>
              </a:buClr>
              <a:buFont typeface="Symbol" charset="2"/>
              <a:buChar char=""/>
            </a:pPr>
            <a:r>
              <a:rPr b="0" lang="en-US" sz="1600" strike="noStrike" u="none">
                <a:solidFill>
                  <a:srgbClr val="000000"/>
                </a:solidFill>
                <a:uFillTx/>
                <a:latin typeface="Source Sans Pro"/>
                <a:ea typeface="Source Sans Pro"/>
              </a:rPr>
              <a:t>Ideal para pruebas rápidas en conjuntos de datos tabulares.</a:t>
            </a:r>
            <a:endParaRPr b="0" lang="en-US" sz="1600" strike="noStrike" u="none">
              <a:solidFill>
                <a:srgbClr val="000000"/>
              </a:solidFill>
              <a:uFillTx/>
              <a:latin typeface="Arial"/>
            </a:endParaRPr>
          </a:p>
        </p:txBody>
      </p:sp>
      <p:sp>
        <p:nvSpPr>
          <p:cNvPr id="687" name="Shape 16"/>
          <p:cNvSpPr/>
          <p:nvPr/>
        </p:nvSpPr>
        <p:spPr>
          <a:xfrm>
            <a:off x="570240" y="6500880"/>
            <a:ext cx="9755640" cy="1285920"/>
          </a:xfrm>
          <a:prstGeom prst="roundRect">
            <a:avLst>
              <a:gd name="adj" fmla="val 5320"/>
            </a:avLst>
          </a:prstGeom>
          <a:solidFill>
            <a:srgbClr val="b2d5ad"/>
          </a:solidFill>
          <a:ln w="15240">
            <a:solidFill>
              <a:srgbClr val="98bb93"/>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688" name="Text 17"/>
          <p:cNvSpPr/>
          <p:nvPr/>
        </p:nvSpPr>
        <p:spPr>
          <a:xfrm>
            <a:off x="748080" y="6679080"/>
            <a:ext cx="2982600" cy="254160"/>
          </a:xfrm>
          <a:prstGeom prst="rect">
            <a:avLst/>
          </a:prstGeom>
          <a:noFill/>
          <a:ln w="0">
            <a:noFill/>
          </a:ln>
        </p:spPr>
        <p:style>
          <a:lnRef idx="0"/>
          <a:fillRef idx="0"/>
          <a:effectRef idx="0"/>
          <a:fontRef idx="minor"/>
        </p:style>
        <p:txBody>
          <a:bodyPr wrap="none" lIns="0" rIns="0" tIns="0" bIns="0" anchor="t">
            <a:noAutofit/>
          </a:bodyPr>
          <a:p>
            <a:pPr defTabSz="914400">
              <a:lnSpc>
                <a:spcPts val="2001"/>
              </a:lnSpc>
              <a:tabLst>
                <a:tab algn="l" pos="0"/>
              </a:tabLst>
            </a:pPr>
            <a:r>
              <a:rPr b="1" lang="en-US" sz="2000" strike="noStrike" u="none">
                <a:solidFill>
                  <a:srgbClr val="000000"/>
                </a:solidFill>
                <a:uFillTx/>
                <a:latin typeface="Source Sans Pro"/>
                <a:ea typeface="Source Sans Pro"/>
              </a:rPr>
              <a:t>Azure AutoML / Google AutoML</a:t>
            </a:r>
            <a:endParaRPr b="0" lang="en-US" sz="2000" strike="noStrike" u="none">
              <a:solidFill>
                <a:srgbClr val="000000"/>
              </a:solidFill>
              <a:uFillTx/>
              <a:latin typeface="Arial"/>
            </a:endParaRPr>
          </a:p>
        </p:txBody>
      </p:sp>
      <p:sp>
        <p:nvSpPr>
          <p:cNvPr id="689" name="Text 18"/>
          <p:cNvSpPr/>
          <p:nvPr/>
        </p:nvSpPr>
        <p:spPr>
          <a:xfrm>
            <a:off x="748080" y="703116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000000"/>
              </a:buClr>
              <a:buFont typeface="Symbol" charset="2"/>
              <a:buChar char=""/>
            </a:pPr>
            <a:r>
              <a:rPr b="0" lang="en-US" sz="1600" strike="noStrike" u="none">
                <a:solidFill>
                  <a:srgbClr val="000000"/>
                </a:solidFill>
                <a:uFillTx/>
                <a:latin typeface="Source Sans Pro"/>
                <a:ea typeface="Source Sans Pro"/>
              </a:rPr>
              <a:t>Plataformas empresariales con interfaz gráfica o programática.</a:t>
            </a:r>
            <a:endParaRPr b="0" lang="en-US" sz="1600" strike="noStrike" u="none">
              <a:solidFill>
                <a:srgbClr val="000000"/>
              </a:solidFill>
              <a:uFillTx/>
              <a:latin typeface="Arial"/>
            </a:endParaRPr>
          </a:p>
        </p:txBody>
      </p:sp>
      <p:sp>
        <p:nvSpPr>
          <p:cNvPr id="690" name="Text 19"/>
          <p:cNvSpPr/>
          <p:nvPr/>
        </p:nvSpPr>
        <p:spPr>
          <a:xfrm>
            <a:off x="748080" y="7348680"/>
            <a:ext cx="7647120" cy="2602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049"/>
              </a:lnSpc>
              <a:buClr>
                <a:srgbClr val="000000"/>
              </a:buClr>
              <a:buFont typeface="Symbol" charset="2"/>
              <a:buChar char=""/>
            </a:pPr>
            <a:r>
              <a:rPr b="0" lang="en-US" sz="1600" strike="noStrike" u="none">
                <a:solidFill>
                  <a:srgbClr val="000000"/>
                </a:solidFill>
                <a:uFillTx/>
                <a:latin typeface="Source Sans Pro"/>
                <a:ea typeface="Source Sans Pro"/>
              </a:rPr>
              <a:t>Optimización distribuida en la nube.</a:t>
            </a:r>
            <a:endParaRPr b="0" lang="en-US" sz="16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1" name="Image 0" descr="preencoded.png"/>
          <p:cNvPicPr/>
          <p:nvPr/>
        </p:nvPicPr>
        <p:blipFill>
          <a:blip r:embed="rId1"/>
          <a:stretch/>
        </p:blipFill>
        <p:spPr>
          <a:xfrm>
            <a:off x="9144000" y="0"/>
            <a:ext cx="5486040" cy="8229240"/>
          </a:xfrm>
          <a:prstGeom prst="rect">
            <a:avLst/>
          </a:prstGeom>
          <a:noFill/>
          <a:ln w="0">
            <a:noFill/>
          </a:ln>
        </p:spPr>
      </p:pic>
      <p:sp>
        <p:nvSpPr>
          <p:cNvPr id="692" name="Text 0"/>
          <p:cNvSpPr/>
          <p:nvPr/>
        </p:nvSpPr>
        <p:spPr>
          <a:xfrm>
            <a:off x="793800" y="1438560"/>
            <a:ext cx="7556040" cy="283464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Caso de Uso Real: Predicción de Churn en Telecomunicaciones con H2O AutoML</a:t>
            </a:r>
            <a:endParaRPr b="0" lang="en-US" sz="4450" strike="noStrike" u="none">
              <a:solidFill>
                <a:srgbClr val="000000"/>
              </a:solidFill>
              <a:uFillTx/>
              <a:latin typeface="Arial"/>
            </a:endParaRPr>
          </a:p>
        </p:txBody>
      </p:sp>
      <p:sp>
        <p:nvSpPr>
          <p:cNvPr id="693" name="Text 1"/>
          <p:cNvSpPr/>
          <p:nvPr/>
        </p:nvSpPr>
        <p:spPr>
          <a:xfrm>
            <a:off x="793800" y="4613760"/>
            <a:ext cx="7556040" cy="217692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Un equipo de análisis trabaja con un dataset de clientes para predecir cancelaciones de contrato (churn). Usan H2O AutoML para probar múltiples modelos, ajustar hiperparámetros y obtener métricas de rendimiento, todo en una sola ejecución. El mejor modelo (GBM ajustado automáticamente) mejora el F1-score en un 12% comparado con un modelo hecho manualmente en scikit-learn.</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Image 0" descr="preencoded.png"/>
          <p:cNvPicPr/>
          <p:nvPr/>
        </p:nvPicPr>
        <p:blipFill>
          <a:blip r:embed="rId1"/>
          <a:stretch/>
        </p:blipFill>
        <p:spPr>
          <a:xfrm>
            <a:off x="9144000" y="0"/>
            <a:ext cx="5486040" cy="8229240"/>
          </a:xfrm>
          <a:prstGeom prst="rect">
            <a:avLst/>
          </a:prstGeom>
          <a:noFill/>
          <a:ln w="0">
            <a:noFill/>
          </a:ln>
        </p:spPr>
      </p:pic>
      <p:sp>
        <p:nvSpPr>
          <p:cNvPr id="259" name="Text 0"/>
          <p:cNvSpPr/>
          <p:nvPr/>
        </p:nvSpPr>
        <p:spPr>
          <a:xfrm>
            <a:off x="692280" y="692640"/>
            <a:ext cx="7759440" cy="1235520"/>
          </a:xfrm>
          <a:prstGeom prst="rect">
            <a:avLst/>
          </a:prstGeom>
          <a:noFill/>
          <a:ln w="0">
            <a:noFill/>
          </a:ln>
        </p:spPr>
        <p:style>
          <a:lnRef idx="0"/>
          <a:fillRef idx="0"/>
          <a:effectRef idx="0"/>
          <a:fontRef idx="minor"/>
        </p:style>
        <p:txBody>
          <a:bodyPr lIns="0" rIns="0" tIns="0" bIns="0" anchor="t">
            <a:noAutofit/>
          </a:bodyPr>
          <a:p>
            <a:pPr defTabSz="914400">
              <a:lnSpc>
                <a:spcPts val="4850"/>
              </a:lnSpc>
              <a:tabLst>
                <a:tab algn="l" pos="0"/>
              </a:tabLst>
            </a:pPr>
            <a:r>
              <a:rPr b="1" lang="en-US" sz="3850" strike="noStrike" u="none">
                <a:solidFill>
                  <a:srgbClr val="19414b"/>
                </a:solidFill>
                <a:uFillTx/>
                <a:latin typeface="Source Sans Pro"/>
                <a:ea typeface="Source Sans Pro"/>
              </a:rPr>
              <a:t>Historia y Evolución del Ajuste de Hiperparámetros</a:t>
            </a:r>
            <a:endParaRPr b="0" lang="en-US" sz="3850" strike="noStrike" u="none">
              <a:solidFill>
                <a:srgbClr val="000000"/>
              </a:solidFill>
              <a:uFillTx/>
              <a:latin typeface="Arial"/>
            </a:endParaRPr>
          </a:p>
        </p:txBody>
      </p:sp>
      <p:sp>
        <p:nvSpPr>
          <p:cNvPr id="260" name="Shape 1"/>
          <p:cNvSpPr/>
          <p:nvPr/>
        </p:nvSpPr>
        <p:spPr>
          <a:xfrm>
            <a:off x="914400" y="2225160"/>
            <a:ext cx="22680" cy="5311440"/>
          </a:xfrm>
          <a:prstGeom prst="roundRect">
            <a:avLst>
              <a:gd name="adj" fmla="val 363340"/>
            </a:avLst>
          </a:prstGeom>
          <a:solidFill>
            <a:srgbClr val="000000">
              <a:alpha val="8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61" name="Shape 2"/>
          <p:cNvSpPr/>
          <p:nvPr/>
        </p:nvSpPr>
        <p:spPr>
          <a:xfrm>
            <a:off x="1114200" y="2436120"/>
            <a:ext cx="592920" cy="22680"/>
          </a:xfrm>
          <a:prstGeom prst="roundRect">
            <a:avLst>
              <a:gd name="adj" fmla="val 363340"/>
            </a:avLst>
          </a:prstGeom>
          <a:solidFill>
            <a:srgbClr val="195b65"/>
          </a:solidFill>
          <a:ln w="0">
            <a:noFill/>
          </a:ln>
        </p:spPr>
        <p:style>
          <a:lnRef idx="0"/>
          <a:fillRef idx="0"/>
          <a:effectRef idx="0"/>
          <a:fontRef idx="minor"/>
        </p:style>
        <p:txBody>
          <a:bodyPr lIns="90000" rIns="90000" tIns="-28800" bIns="-28800" anchor="t">
            <a:noAutofit/>
          </a:bodyPr>
          <a:p>
            <a:endParaRPr b="0" lang="en-US" sz="1800" strike="noStrike" u="none">
              <a:solidFill>
                <a:srgbClr val="ffffff"/>
              </a:solidFill>
              <a:uFillTx/>
              <a:latin typeface="Arial"/>
            </a:endParaRPr>
          </a:p>
        </p:txBody>
      </p:sp>
      <p:sp>
        <p:nvSpPr>
          <p:cNvPr id="262" name="Shape 3"/>
          <p:cNvSpPr/>
          <p:nvPr/>
        </p:nvSpPr>
        <p:spPr>
          <a:xfrm>
            <a:off x="691920" y="2225160"/>
            <a:ext cx="444600" cy="444600"/>
          </a:xfrm>
          <a:prstGeom prst="roundRect">
            <a:avLst>
              <a:gd name="adj" fmla="val 18668"/>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63" name="Text 4"/>
          <p:cNvSpPr/>
          <p:nvPr/>
        </p:nvSpPr>
        <p:spPr>
          <a:xfrm>
            <a:off x="766080" y="2262240"/>
            <a:ext cx="296280" cy="370440"/>
          </a:xfrm>
          <a:prstGeom prst="rect">
            <a:avLst/>
          </a:prstGeom>
          <a:noFill/>
          <a:ln w="0">
            <a:noFill/>
          </a:ln>
        </p:spPr>
        <p:style>
          <a:lnRef idx="0"/>
          <a:fillRef idx="0"/>
          <a:effectRef idx="0"/>
          <a:fontRef idx="minor"/>
        </p:style>
        <p:txBody>
          <a:bodyPr wrap="none" lIns="0" rIns="0" tIns="0" bIns="0" anchor="t">
            <a:noAutofit/>
          </a:bodyPr>
          <a:p>
            <a:pPr algn="ctr" defTabSz="914400">
              <a:lnSpc>
                <a:spcPts val="2299"/>
              </a:lnSpc>
              <a:tabLst>
                <a:tab algn="l" pos="0"/>
              </a:tabLst>
            </a:pPr>
            <a:r>
              <a:rPr b="1" lang="en-US" sz="2300" strike="noStrike" u="none">
                <a:solidFill>
                  <a:srgbClr val="ffffff"/>
                </a:solidFill>
                <a:uFillTx/>
                <a:latin typeface="Gilroy-ExtraBoldItalic Extra Bold"/>
                <a:ea typeface="Gilroy-ExtraBoldItalic Extra Bold"/>
              </a:rPr>
              <a:t>1</a:t>
            </a:r>
            <a:endParaRPr b="0" lang="en-US" sz="2300" strike="noStrike" u="none">
              <a:solidFill>
                <a:srgbClr val="000000"/>
              </a:solidFill>
              <a:uFillTx/>
              <a:latin typeface="Arial"/>
            </a:endParaRPr>
          </a:p>
        </p:txBody>
      </p:sp>
      <p:sp>
        <p:nvSpPr>
          <p:cNvPr id="264" name="Text 5"/>
          <p:cNvSpPr/>
          <p:nvPr/>
        </p:nvSpPr>
        <p:spPr>
          <a:xfrm>
            <a:off x="1903320" y="2292840"/>
            <a:ext cx="2471760" cy="30852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US" sz="2000" strike="noStrike" u="none">
                <a:solidFill>
                  <a:srgbClr val="1c1d22"/>
                </a:solidFill>
                <a:uFillTx/>
                <a:latin typeface="Source Sans Pro"/>
                <a:ea typeface="Source Sans Pro"/>
              </a:rPr>
              <a:t>Ajuste Empírico</a:t>
            </a:r>
            <a:endParaRPr b="0" lang="en-US" sz="2000" strike="noStrike" u="none">
              <a:solidFill>
                <a:srgbClr val="000000"/>
              </a:solidFill>
              <a:uFillTx/>
              <a:latin typeface="Arial"/>
            </a:endParaRPr>
          </a:p>
        </p:txBody>
      </p:sp>
      <p:sp>
        <p:nvSpPr>
          <p:cNvPr id="265" name="Text 6"/>
          <p:cNvSpPr/>
          <p:nvPr/>
        </p:nvSpPr>
        <p:spPr>
          <a:xfrm>
            <a:off x="1903320" y="2720520"/>
            <a:ext cx="6548040" cy="1265040"/>
          </a:xfrm>
          <a:prstGeom prst="rect">
            <a:avLst/>
          </a:prstGeom>
          <a:noFill/>
          <a:ln w="0">
            <a:noFill/>
          </a:ln>
        </p:spPr>
        <p:style>
          <a:lnRef idx="0"/>
          <a:fillRef idx="0"/>
          <a:effectRef idx="0"/>
          <a:fontRef idx="minor"/>
        </p:style>
        <p:txBody>
          <a:bodyPr lIns="0" rIns="0" tIns="0" bIns="0" anchor="t">
            <a:noAutofit/>
          </a:bodyPr>
          <a:p>
            <a:pPr defTabSz="914400">
              <a:lnSpc>
                <a:spcPts val="2449"/>
              </a:lnSpc>
              <a:tabLst>
                <a:tab algn="l" pos="0"/>
              </a:tabLst>
            </a:pPr>
            <a:r>
              <a:rPr b="0" lang="en-US" sz="1550" strike="noStrike" u="none">
                <a:solidFill>
                  <a:srgbClr val="1c1d22"/>
                </a:solidFill>
                <a:uFillTx/>
                <a:latin typeface="Source Sans Pro"/>
                <a:ea typeface="Source Sans Pro"/>
              </a:rPr>
              <a:t>Inicialmente, el ajuste de hiperparámetros se hacía de forma empírica, probando combinaciones basadas en la intuición del analista. Con el crecimiento de los modelos y datasets, esta aproximación se volvió inviable por el gran número de combinaciones posibles.</a:t>
            </a:r>
            <a:endParaRPr b="0" lang="en-US" sz="1550" strike="noStrike" u="none">
              <a:solidFill>
                <a:srgbClr val="000000"/>
              </a:solidFill>
              <a:uFillTx/>
              <a:latin typeface="Arial"/>
            </a:endParaRPr>
          </a:p>
        </p:txBody>
      </p:sp>
      <p:sp>
        <p:nvSpPr>
          <p:cNvPr id="266" name="Shape 7"/>
          <p:cNvSpPr/>
          <p:nvPr/>
        </p:nvSpPr>
        <p:spPr>
          <a:xfrm>
            <a:off x="1114200" y="4592160"/>
            <a:ext cx="592920" cy="22680"/>
          </a:xfrm>
          <a:prstGeom prst="roundRect">
            <a:avLst>
              <a:gd name="adj" fmla="val 363340"/>
            </a:avLst>
          </a:prstGeom>
          <a:solidFill>
            <a:srgbClr val="b0c2be"/>
          </a:solidFill>
          <a:ln w="0">
            <a:noFill/>
          </a:ln>
        </p:spPr>
        <p:style>
          <a:lnRef idx="0"/>
          <a:fillRef idx="0"/>
          <a:effectRef idx="0"/>
          <a:fontRef idx="minor"/>
        </p:style>
        <p:txBody>
          <a:bodyPr lIns="90000" rIns="90000" tIns="-28800" bIns="-28800" anchor="t">
            <a:noAutofit/>
          </a:bodyPr>
          <a:p>
            <a:endParaRPr b="0" lang="en-US" sz="1800" strike="noStrike" u="none">
              <a:solidFill>
                <a:srgbClr val="000000"/>
              </a:solidFill>
              <a:uFillTx/>
              <a:latin typeface="Arial"/>
            </a:endParaRPr>
          </a:p>
        </p:txBody>
      </p:sp>
      <p:sp>
        <p:nvSpPr>
          <p:cNvPr id="267" name="Shape 8"/>
          <p:cNvSpPr/>
          <p:nvPr/>
        </p:nvSpPr>
        <p:spPr>
          <a:xfrm>
            <a:off x="691920" y="4381200"/>
            <a:ext cx="444600" cy="444600"/>
          </a:xfrm>
          <a:prstGeom prst="roundRect">
            <a:avLst>
              <a:gd name="adj" fmla="val 18668"/>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68" name="Text 9"/>
          <p:cNvSpPr/>
          <p:nvPr/>
        </p:nvSpPr>
        <p:spPr>
          <a:xfrm>
            <a:off x="766080" y="4418280"/>
            <a:ext cx="296280" cy="370440"/>
          </a:xfrm>
          <a:prstGeom prst="rect">
            <a:avLst/>
          </a:prstGeom>
          <a:noFill/>
          <a:ln w="0">
            <a:noFill/>
          </a:ln>
        </p:spPr>
        <p:style>
          <a:lnRef idx="0"/>
          <a:fillRef idx="0"/>
          <a:effectRef idx="0"/>
          <a:fontRef idx="minor"/>
        </p:style>
        <p:txBody>
          <a:bodyPr wrap="none" lIns="0" rIns="0" tIns="0" bIns="0" anchor="t">
            <a:noAutofit/>
          </a:bodyPr>
          <a:p>
            <a:pPr algn="ctr" defTabSz="914400">
              <a:lnSpc>
                <a:spcPts val="2299"/>
              </a:lnSpc>
              <a:tabLst>
                <a:tab algn="l" pos="0"/>
              </a:tabLst>
            </a:pPr>
            <a:r>
              <a:rPr b="1" lang="en-US" sz="2300" strike="noStrike" u="none">
                <a:solidFill>
                  <a:srgbClr val="000000"/>
                </a:solidFill>
                <a:uFillTx/>
                <a:latin typeface="Gilroy-ExtraBoldItalic Extra Bold"/>
                <a:ea typeface="Gilroy-ExtraBoldItalic Extra Bold"/>
              </a:rPr>
              <a:t>2</a:t>
            </a:r>
            <a:endParaRPr b="0" lang="en-US" sz="2300" strike="noStrike" u="none">
              <a:solidFill>
                <a:srgbClr val="000000"/>
              </a:solidFill>
              <a:uFillTx/>
              <a:latin typeface="Arial"/>
            </a:endParaRPr>
          </a:p>
        </p:txBody>
      </p:sp>
      <p:sp>
        <p:nvSpPr>
          <p:cNvPr id="269" name="Text 10"/>
          <p:cNvSpPr/>
          <p:nvPr/>
        </p:nvSpPr>
        <p:spPr>
          <a:xfrm>
            <a:off x="1903320" y="4449240"/>
            <a:ext cx="2831760" cy="30852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US" sz="2000" strike="noStrike" u="none">
                <a:solidFill>
                  <a:srgbClr val="1c1d22"/>
                </a:solidFill>
                <a:uFillTx/>
                <a:latin typeface="Source Sans Pro"/>
                <a:ea typeface="Source Sans Pro"/>
              </a:rPr>
              <a:t>Estrategias Sistemáticas</a:t>
            </a:r>
            <a:endParaRPr b="0" lang="en-US" sz="2000" strike="noStrike" u="none">
              <a:solidFill>
                <a:srgbClr val="000000"/>
              </a:solidFill>
              <a:uFillTx/>
              <a:latin typeface="Arial"/>
            </a:endParaRPr>
          </a:p>
        </p:txBody>
      </p:sp>
      <p:sp>
        <p:nvSpPr>
          <p:cNvPr id="270" name="Text 11"/>
          <p:cNvSpPr/>
          <p:nvPr/>
        </p:nvSpPr>
        <p:spPr>
          <a:xfrm>
            <a:off x="1903320" y="4876560"/>
            <a:ext cx="6548040" cy="632160"/>
          </a:xfrm>
          <a:prstGeom prst="rect">
            <a:avLst/>
          </a:prstGeom>
          <a:noFill/>
          <a:ln w="0">
            <a:noFill/>
          </a:ln>
        </p:spPr>
        <p:style>
          <a:lnRef idx="0"/>
          <a:fillRef idx="0"/>
          <a:effectRef idx="0"/>
          <a:fontRef idx="minor"/>
        </p:style>
        <p:txBody>
          <a:bodyPr lIns="0" rIns="0" tIns="0" bIns="0" anchor="t">
            <a:noAutofit/>
          </a:bodyPr>
          <a:p>
            <a:pPr defTabSz="914400">
              <a:lnSpc>
                <a:spcPts val="2449"/>
              </a:lnSpc>
              <a:tabLst>
                <a:tab algn="l" pos="0"/>
              </a:tabLst>
            </a:pPr>
            <a:r>
              <a:rPr b="0" lang="en-US" sz="1550" strike="noStrike" u="none">
                <a:solidFill>
                  <a:srgbClr val="1c1d22"/>
                </a:solidFill>
                <a:uFillTx/>
                <a:latin typeface="Source Sans Pro"/>
                <a:ea typeface="Source Sans Pro"/>
              </a:rPr>
              <a:t>Esto llevó a la creación de estrategias sistemáticas para automatizar la búsqueda:</a:t>
            </a:r>
            <a:endParaRPr b="0" lang="en-US" sz="1550" strike="noStrike" u="none">
              <a:solidFill>
                <a:srgbClr val="000000"/>
              </a:solidFill>
              <a:uFillTx/>
              <a:latin typeface="Arial"/>
            </a:endParaRPr>
          </a:p>
        </p:txBody>
      </p:sp>
      <p:sp>
        <p:nvSpPr>
          <p:cNvPr id="271" name="Text 12"/>
          <p:cNvSpPr/>
          <p:nvPr/>
        </p:nvSpPr>
        <p:spPr>
          <a:xfrm>
            <a:off x="1903320" y="5627880"/>
            <a:ext cx="6548040" cy="3160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449"/>
              </a:lnSpc>
              <a:buClr>
                <a:srgbClr val="1c1d22"/>
              </a:buClr>
              <a:buFont typeface="Symbol" charset="2"/>
              <a:buChar char=""/>
            </a:pPr>
            <a:r>
              <a:rPr b="0" lang="en-US" sz="1550" strike="noStrike" u="none">
                <a:solidFill>
                  <a:srgbClr val="1c1d22"/>
                </a:solidFill>
                <a:uFillTx/>
                <a:latin typeface="Source Sans Pro"/>
                <a:ea typeface="Source Sans Pro"/>
              </a:rPr>
              <a:t>Primero surgió el Grid Search, una técnica de fuerza bruta.</a:t>
            </a:r>
            <a:endParaRPr b="0" lang="en-US" sz="1550" strike="noStrike" u="none">
              <a:solidFill>
                <a:srgbClr val="000000"/>
              </a:solidFill>
              <a:uFillTx/>
              <a:latin typeface="Arial"/>
            </a:endParaRPr>
          </a:p>
        </p:txBody>
      </p:sp>
      <p:sp>
        <p:nvSpPr>
          <p:cNvPr id="272" name="Text 13"/>
          <p:cNvSpPr/>
          <p:nvPr/>
        </p:nvSpPr>
        <p:spPr>
          <a:xfrm>
            <a:off x="1903320" y="6013440"/>
            <a:ext cx="6548040" cy="31608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449"/>
              </a:lnSpc>
              <a:buClr>
                <a:srgbClr val="1c1d22"/>
              </a:buClr>
              <a:buFont typeface="Symbol" charset="2"/>
              <a:buChar char=""/>
            </a:pPr>
            <a:r>
              <a:rPr b="0" lang="en-US" sz="1550" strike="noStrike" u="none">
                <a:solidFill>
                  <a:srgbClr val="1c1d22"/>
                </a:solidFill>
                <a:uFillTx/>
                <a:latin typeface="Source Sans Pro"/>
                <a:ea typeface="Source Sans Pro"/>
              </a:rPr>
              <a:t>Luego apareció el Random Search, más eficiente para espacios grandes.</a:t>
            </a:r>
            <a:endParaRPr b="0" lang="en-US" sz="1550" strike="noStrike" u="none">
              <a:solidFill>
                <a:srgbClr val="000000"/>
              </a:solidFill>
              <a:uFillTx/>
              <a:latin typeface="Arial"/>
            </a:endParaRPr>
          </a:p>
        </p:txBody>
      </p:sp>
      <p:sp>
        <p:nvSpPr>
          <p:cNvPr id="273" name="Shape 14"/>
          <p:cNvSpPr/>
          <p:nvPr/>
        </p:nvSpPr>
        <p:spPr>
          <a:xfrm>
            <a:off x="1114200" y="6936120"/>
            <a:ext cx="592920" cy="22680"/>
          </a:xfrm>
          <a:prstGeom prst="roundRect">
            <a:avLst>
              <a:gd name="adj" fmla="val 363340"/>
            </a:avLst>
          </a:prstGeom>
          <a:solidFill>
            <a:srgbClr val="9f90ba"/>
          </a:solidFill>
          <a:ln w="0">
            <a:noFill/>
          </a:ln>
        </p:spPr>
        <p:style>
          <a:lnRef idx="0"/>
          <a:fillRef idx="0"/>
          <a:effectRef idx="0"/>
          <a:fontRef idx="minor"/>
        </p:style>
        <p:txBody>
          <a:bodyPr lIns="90000" rIns="90000" tIns="-28800" bIns="-28800" anchor="t">
            <a:noAutofit/>
          </a:bodyPr>
          <a:p>
            <a:endParaRPr b="0" lang="en-US" sz="1800" strike="noStrike" u="none">
              <a:solidFill>
                <a:srgbClr val="ffffff"/>
              </a:solidFill>
              <a:uFillTx/>
              <a:latin typeface="Arial"/>
            </a:endParaRPr>
          </a:p>
        </p:txBody>
      </p:sp>
      <p:sp>
        <p:nvSpPr>
          <p:cNvPr id="274" name="Shape 15"/>
          <p:cNvSpPr/>
          <p:nvPr/>
        </p:nvSpPr>
        <p:spPr>
          <a:xfrm>
            <a:off x="691920" y="6725160"/>
            <a:ext cx="444600" cy="444600"/>
          </a:xfrm>
          <a:prstGeom prst="roundRect">
            <a:avLst>
              <a:gd name="adj" fmla="val 18668"/>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75" name="Text 16"/>
          <p:cNvSpPr/>
          <p:nvPr/>
        </p:nvSpPr>
        <p:spPr>
          <a:xfrm>
            <a:off x="766080" y="6762240"/>
            <a:ext cx="296280" cy="370440"/>
          </a:xfrm>
          <a:prstGeom prst="rect">
            <a:avLst/>
          </a:prstGeom>
          <a:noFill/>
          <a:ln w="0">
            <a:noFill/>
          </a:ln>
        </p:spPr>
        <p:style>
          <a:lnRef idx="0"/>
          <a:fillRef idx="0"/>
          <a:effectRef idx="0"/>
          <a:fontRef idx="minor"/>
        </p:style>
        <p:txBody>
          <a:bodyPr wrap="none" lIns="0" rIns="0" tIns="0" bIns="0" anchor="t">
            <a:noAutofit/>
          </a:bodyPr>
          <a:p>
            <a:pPr algn="ctr" defTabSz="914400">
              <a:lnSpc>
                <a:spcPts val="2299"/>
              </a:lnSpc>
              <a:tabLst>
                <a:tab algn="l" pos="0"/>
              </a:tabLst>
            </a:pPr>
            <a:r>
              <a:rPr b="1" lang="en-US" sz="2300" strike="noStrike" u="none">
                <a:solidFill>
                  <a:srgbClr val="000000"/>
                </a:solidFill>
                <a:uFillTx/>
                <a:latin typeface="Gilroy-ExtraBoldItalic Extra Bold"/>
                <a:ea typeface="Gilroy-ExtraBoldItalic Extra Bold"/>
              </a:rPr>
              <a:t>3</a:t>
            </a:r>
            <a:endParaRPr b="0" lang="en-US" sz="2300" strike="noStrike" u="none">
              <a:solidFill>
                <a:srgbClr val="000000"/>
              </a:solidFill>
              <a:uFillTx/>
              <a:latin typeface="Arial"/>
            </a:endParaRPr>
          </a:p>
        </p:txBody>
      </p:sp>
      <p:sp>
        <p:nvSpPr>
          <p:cNvPr id="276" name="Text 17"/>
          <p:cNvSpPr/>
          <p:nvPr/>
        </p:nvSpPr>
        <p:spPr>
          <a:xfrm>
            <a:off x="1903320" y="6793200"/>
            <a:ext cx="2471760" cy="308520"/>
          </a:xfrm>
          <a:prstGeom prst="rect">
            <a:avLst/>
          </a:prstGeom>
          <a:noFill/>
          <a:ln w="0">
            <a:noFill/>
          </a:ln>
        </p:spPr>
        <p:style>
          <a:lnRef idx="0"/>
          <a:fillRef idx="0"/>
          <a:effectRef idx="0"/>
          <a:fontRef idx="minor"/>
        </p:style>
        <p:txBody>
          <a:bodyPr wrap="none" lIns="0" rIns="0" tIns="0" bIns="0" anchor="t">
            <a:noAutofit/>
          </a:bodyPr>
          <a:p>
            <a:pPr defTabSz="914400">
              <a:lnSpc>
                <a:spcPts val="2401"/>
              </a:lnSpc>
              <a:tabLst>
                <a:tab algn="l" pos="0"/>
              </a:tabLst>
            </a:pPr>
            <a:r>
              <a:rPr b="1" lang="en-US" sz="2000" strike="noStrike" u="none">
                <a:solidFill>
                  <a:srgbClr val="1c1d22"/>
                </a:solidFill>
                <a:uFillTx/>
                <a:latin typeface="Source Sans Pro"/>
                <a:ea typeface="Source Sans Pro"/>
              </a:rPr>
              <a:t>Enfoques Modernos</a:t>
            </a:r>
            <a:endParaRPr b="0" lang="en-US" sz="2000" strike="noStrike" u="none">
              <a:solidFill>
                <a:srgbClr val="000000"/>
              </a:solidFill>
              <a:uFillTx/>
              <a:latin typeface="Arial"/>
            </a:endParaRPr>
          </a:p>
        </p:txBody>
      </p:sp>
      <p:sp>
        <p:nvSpPr>
          <p:cNvPr id="277" name="Text 18"/>
          <p:cNvSpPr/>
          <p:nvPr/>
        </p:nvSpPr>
        <p:spPr>
          <a:xfrm>
            <a:off x="1903320" y="7220520"/>
            <a:ext cx="6548040" cy="316080"/>
          </a:xfrm>
          <a:prstGeom prst="rect">
            <a:avLst/>
          </a:prstGeom>
          <a:noFill/>
          <a:ln w="0">
            <a:noFill/>
          </a:ln>
        </p:spPr>
        <p:style>
          <a:lnRef idx="0"/>
          <a:fillRef idx="0"/>
          <a:effectRef idx="0"/>
          <a:fontRef idx="minor"/>
        </p:style>
        <p:txBody>
          <a:bodyPr wrap="none" lIns="0" rIns="0" tIns="0" bIns="0" anchor="t">
            <a:noAutofit/>
          </a:bodyPr>
          <a:p>
            <a:pPr defTabSz="914400">
              <a:lnSpc>
                <a:spcPts val="2449"/>
              </a:lnSpc>
              <a:tabLst>
                <a:tab algn="l" pos="0"/>
              </a:tabLst>
            </a:pPr>
            <a:r>
              <a:rPr b="0" lang="en-US" sz="1550" strike="noStrike" u="none">
                <a:solidFill>
                  <a:srgbClr val="1c1d22"/>
                </a:solidFill>
                <a:uFillTx/>
                <a:latin typeface="Source Sans Pro"/>
                <a:ea typeface="Source Sans Pro"/>
              </a:rPr>
              <a:t>Hoy, usamos enfoques probabilísticos, evolutivos y automatizados (AutoML).</a:t>
            </a:r>
            <a:endParaRPr b="0" lang="en-US" sz="15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Text 0"/>
          <p:cNvSpPr/>
          <p:nvPr/>
        </p:nvSpPr>
        <p:spPr>
          <a:xfrm>
            <a:off x="458280" y="360000"/>
            <a:ext cx="9954720" cy="408960"/>
          </a:xfrm>
          <a:prstGeom prst="rect">
            <a:avLst/>
          </a:prstGeom>
          <a:noFill/>
          <a:ln w="0">
            <a:noFill/>
          </a:ln>
        </p:spPr>
        <p:style>
          <a:lnRef idx="0"/>
          <a:fillRef idx="0"/>
          <a:effectRef idx="0"/>
          <a:fontRef idx="minor"/>
        </p:style>
        <p:txBody>
          <a:bodyPr wrap="none" lIns="0" rIns="0" tIns="0" bIns="0" anchor="t">
            <a:noAutofit/>
          </a:bodyPr>
          <a:p>
            <a:pPr defTabSz="914400">
              <a:lnSpc>
                <a:spcPts val="3200"/>
              </a:lnSpc>
              <a:tabLst>
                <a:tab algn="l" pos="0"/>
              </a:tabLst>
            </a:pPr>
            <a:r>
              <a:rPr b="1" lang="en-US" sz="4000" strike="noStrike" u="none">
                <a:solidFill>
                  <a:srgbClr val="19414b"/>
                </a:solidFill>
                <a:uFillTx/>
                <a:latin typeface="Source Sans Pro"/>
                <a:ea typeface="Source Sans Pro"/>
              </a:rPr>
              <a:t>Ejemplo Técnico con Keras Tuner (Red Neuronal)</a:t>
            </a:r>
            <a:endParaRPr b="0" lang="en-US" sz="4000" strike="noStrike" u="none">
              <a:solidFill>
                <a:srgbClr val="000000"/>
              </a:solidFill>
              <a:uFillTx/>
              <a:latin typeface="Arial"/>
            </a:endParaRPr>
          </a:p>
        </p:txBody>
      </p:sp>
      <p:sp>
        <p:nvSpPr>
          <p:cNvPr id="695" name="Text 4"/>
          <p:cNvSpPr/>
          <p:nvPr/>
        </p:nvSpPr>
        <p:spPr>
          <a:xfrm>
            <a:off x="7527240" y="3033720"/>
            <a:ext cx="5931000" cy="408960"/>
          </a:xfrm>
          <a:prstGeom prst="rect">
            <a:avLst/>
          </a:prstGeom>
          <a:noFill/>
          <a:ln w="0">
            <a:noFill/>
          </a:ln>
        </p:spPr>
        <p:style>
          <a:lnRef idx="0"/>
          <a:fillRef idx="0"/>
          <a:effectRef idx="0"/>
          <a:fontRef idx="minor"/>
        </p:style>
        <p:txBody>
          <a:bodyPr wrap="none" lIns="0" rIns="0" tIns="0" bIns="0" anchor="t">
            <a:noAutofit/>
          </a:bodyPr>
          <a:p>
            <a:pPr algn="ctr" defTabSz="914400">
              <a:lnSpc>
                <a:spcPct val="150000"/>
              </a:lnSpc>
              <a:tabLst>
                <a:tab algn="l" pos="0"/>
              </a:tabLst>
            </a:pPr>
            <a:r>
              <a:rPr b="0" lang="en-US" sz="1600" strike="noStrike" u="none">
                <a:solidFill>
                  <a:srgbClr val="000000"/>
                </a:solidFill>
                <a:uFillTx/>
                <a:latin typeface="Source Sans Pro"/>
                <a:ea typeface="Source Sans Pro"/>
              </a:rPr>
              <a:t>📌</a:t>
            </a:r>
            <a:r>
              <a:rPr b="0" lang="en-US" sz="1600" strike="noStrike" u="none">
                <a:solidFill>
                  <a:srgbClr val="1c1d22"/>
                </a:solidFill>
                <a:uFillTx/>
                <a:latin typeface="Source Sans Pro"/>
                <a:ea typeface="Source Sans Pro"/>
              </a:rPr>
              <a:t> </a:t>
            </a:r>
            <a:r>
              <a:rPr b="0" lang="en-US" sz="1600" strike="noStrike" u="none">
                <a:solidFill>
                  <a:srgbClr val="1c1d22"/>
                </a:solidFill>
                <a:uFillTx/>
                <a:latin typeface="Source Sans Pro"/>
                <a:ea typeface="Source Sans Pro"/>
              </a:rPr>
              <a:t>Este ejemplo ajusta automáticamente la cantidad de neuronas y </a:t>
            </a:r>
            <a:endParaRPr b="0" lang="en-US" sz="1600" strike="noStrike" u="none">
              <a:solidFill>
                <a:srgbClr val="000000"/>
              </a:solidFill>
              <a:uFillTx/>
              <a:latin typeface="Arial"/>
            </a:endParaRPr>
          </a:p>
          <a:p>
            <a:pPr algn="ctr" defTabSz="914400">
              <a:lnSpc>
                <a:spcPct val="150000"/>
              </a:lnSpc>
              <a:tabLst>
                <a:tab algn="l" pos="0"/>
              </a:tabLst>
            </a:pPr>
            <a:r>
              <a:rPr b="0" lang="en-US" sz="1600" strike="noStrike" u="none">
                <a:solidFill>
                  <a:srgbClr val="1c1d22"/>
                </a:solidFill>
                <a:uFillTx/>
                <a:latin typeface="Source Sans Pro"/>
                <a:ea typeface="Source Sans Pro"/>
              </a:rPr>
              <a:t>la tasa de aprendizaje de una red.</a:t>
            </a:r>
            <a:endParaRPr b="0" lang="en-US" sz="1600" strike="noStrike" u="none">
              <a:solidFill>
                <a:srgbClr val="000000"/>
              </a:solidFill>
              <a:uFillTx/>
              <a:latin typeface="Arial"/>
            </a:endParaRPr>
          </a:p>
        </p:txBody>
      </p:sp>
      <p:pic>
        <p:nvPicPr>
          <p:cNvPr id="696" name="Image 0" descr="preencoded.png"/>
          <p:cNvPicPr/>
          <p:nvPr/>
        </p:nvPicPr>
        <p:blipFill>
          <a:blip r:embed="rId1"/>
          <a:stretch/>
        </p:blipFill>
        <p:spPr>
          <a:xfrm>
            <a:off x="13213080" y="228600"/>
            <a:ext cx="1188360" cy="387000"/>
          </a:xfrm>
          <a:prstGeom prst="rect">
            <a:avLst/>
          </a:prstGeom>
          <a:noFill/>
          <a:ln w="0">
            <a:noFill/>
          </a:ln>
        </p:spPr>
      </p:pic>
      <p:pic>
        <p:nvPicPr>
          <p:cNvPr id="697" name="Imagen 8" descr=""/>
          <p:cNvPicPr/>
          <p:nvPr/>
        </p:nvPicPr>
        <p:blipFill>
          <a:blip r:embed="rId2"/>
          <a:stretch/>
        </p:blipFill>
        <p:spPr>
          <a:xfrm>
            <a:off x="770760" y="1040400"/>
            <a:ext cx="6544080" cy="6789960"/>
          </a:xfrm>
          <a:prstGeom prst="rect">
            <a:avLst/>
          </a:prstGeom>
          <a:noFill/>
          <a:ln w="0">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8" name="Image 0" descr="preencoded.png"/>
          <p:cNvPicPr/>
          <p:nvPr/>
        </p:nvPicPr>
        <p:blipFill>
          <a:blip r:embed="rId1"/>
          <a:stretch/>
        </p:blipFill>
        <p:spPr>
          <a:xfrm>
            <a:off x="0" y="0"/>
            <a:ext cx="14630040" cy="2835000"/>
          </a:xfrm>
          <a:prstGeom prst="rect">
            <a:avLst/>
          </a:prstGeom>
          <a:noFill/>
          <a:ln w="0">
            <a:noFill/>
          </a:ln>
        </p:spPr>
      </p:pic>
      <p:sp>
        <p:nvSpPr>
          <p:cNvPr id="699" name="Text 0"/>
          <p:cNvSpPr/>
          <p:nvPr/>
        </p:nvSpPr>
        <p:spPr>
          <a:xfrm>
            <a:off x="793800" y="4384080"/>
            <a:ext cx="644904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Preguntas sobre AutoML</a:t>
            </a:r>
            <a:endParaRPr b="0" lang="en-US" sz="4450" strike="noStrike" u="none">
              <a:solidFill>
                <a:srgbClr val="000000"/>
              </a:solidFill>
              <a:uFillTx/>
              <a:latin typeface="Arial"/>
            </a:endParaRPr>
          </a:p>
        </p:txBody>
      </p:sp>
      <p:sp>
        <p:nvSpPr>
          <p:cNvPr id="700" name="Text 1"/>
          <p:cNvSpPr/>
          <p:nvPr/>
        </p:nvSpPr>
        <p:spPr>
          <a:xfrm>
            <a:off x="793800" y="543312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ventaja principal tienen herramientas como Keras Tuner sobre Random Search manual?</a:t>
            </a:r>
            <a:endParaRPr b="0" lang="en-US" sz="1750" strike="noStrike" u="none">
              <a:solidFill>
                <a:srgbClr val="000000"/>
              </a:solidFill>
              <a:uFillTx/>
              <a:latin typeface="Arial"/>
            </a:endParaRPr>
          </a:p>
        </p:txBody>
      </p:sp>
      <p:sp>
        <p:nvSpPr>
          <p:cNvPr id="701" name="Text 2"/>
          <p:cNvSpPr/>
          <p:nvPr/>
        </p:nvSpPr>
        <p:spPr>
          <a:xfrm>
            <a:off x="793800" y="587520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¿Qué escenarios reales justificarían el uso de AutoML?</a:t>
            </a:r>
            <a:endParaRPr b="0" lang="en-US" sz="1750" strike="noStrike" u="none">
              <a:solidFill>
                <a:srgbClr val="000000"/>
              </a:solidFill>
              <a:uFillTx/>
              <a:latin typeface="Arial"/>
            </a:endParaRPr>
          </a:p>
        </p:txBody>
      </p:sp>
      <p:sp>
        <p:nvSpPr>
          <p:cNvPr id="702" name="Text 3"/>
          <p:cNvSpPr/>
          <p:nvPr/>
        </p:nvSpPr>
        <p:spPr>
          <a:xfrm>
            <a:off x="793800" y="6317640"/>
            <a:ext cx="1304244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¿Crees que el uso de AutoML elimina la necesidad de entender el modelo?</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Text 0"/>
          <p:cNvSpPr/>
          <p:nvPr/>
        </p:nvSpPr>
        <p:spPr>
          <a:xfrm>
            <a:off x="793800" y="1791360"/>
            <a:ext cx="1034172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Mitos Comunes vs. Realidad de AutoML</a:t>
            </a:r>
            <a:endParaRPr b="0" lang="en-US" sz="4450" strike="noStrike" u="none">
              <a:solidFill>
                <a:srgbClr val="000000"/>
              </a:solidFill>
              <a:uFillTx/>
              <a:latin typeface="Arial"/>
            </a:endParaRPr>
          </a:p>
        </p:txBody>
      </p:sp>
      <p:sp>
        <p:nvSpPr>
          <p:cNvPr id="704" name="Text 1"/>
          <p:cNvSpPr/>
          <p:nvPr/>
        </p:nvSpPr>
        <p:spPr>
          <a:xfrm>
            <a:off x="793800" y="306720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Mito</a:t>
            </a:r>
            <a:endParaRPr b="0" lang="en-US" sz="2200" strike="noStrike" u="none">
              <a:solidFill>
                <a:srgbClr val="000000"/>
              </a:solidFill>
              <a:uFillTx/>
              <a:latin typeface="Arial"/>
            </a:endParaRPr>
          </a:p>
        </p:txBody>
      </p:sp>
      <p:sp>
        <p:nvSpPr>
          <p:cNvPr id="705" name="Text 2"/>
          <p:cNvSpPr/>
          <p:nvPr/>
        </p:nvSpPr>
        <p:spPr>
          <a:xfrm>
            <a:off x="793800" y="364860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AutoML reemplaza al científico de datos.”</a:t>
            </a:r>
            <a:endParaRPr b="0" lang="en-US" sz="1750" strike="noStrike" u="none">
              <a:solidFill>
                <a:srgbClr val="000000"/>
              </a:solidFill>
              <a:uFillTx/>
              <a:latin typeface="Arial"/>
            </a:endParaRPr>
          </a:p>
        </p:txBody>
      </p:sp>
      <p:sp>
        <p:nvSpPr>
          <p:cNvPr id="706" name="Text 3"/>
          <p:cNvSpPr/>
          <p:nvPr/>
        </p:nvSpPr>
        <p:spPr>
          <a:xfrm>
            <a:off x="793800" y="42152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Es una caja negra.”</a:t>
            </a:r>
            <a:endParaRPr b="0" lang="en-US" sz="1750" strike="noStrike" u="none">
              <a:solidFill>
                <a:srgbClr val="000000"/>
              </a:solidFill>
              <a:uFillTx/>
              <a:latin typeface="Arial"/>
            </a:endParaRPr>
          </a:p>
        </p:txBody>
      </p:sp>
      <p:sp>
        <p:nvSpPr>
          <p:cNvPr id="707" name="Text 4"/>
          <p:cNvSpPr/>
          <p:nvPr/>
        </p:nvSpPr>
        <p:spPr>
          <a:xfrm>
            <a:off x="793800" y="4782240"/>
            <a:ext cx="5818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a:t>
            </a:r>
            <a:r>
              <a:rPr b="0" lang="en-US" sz="1750" strike="noStrike" u="none">
                <a:solidFill>
                  <a:srgbClr val="1c1d22"/>
                </a:solidFill>
                <a:uFillTx/>
                <a:latin typeface="Source Sans Pro"/>
                <a:ea typeface="Source Sans Pro"/>
              </a:rPr>
              <a:t>Siempre da mejores resultados.”</a:t>
            </a:r>
            <a:endParaRPr b="0" lang="en-US" sz="1750" strike="noStrike" u="none">
              <a:solidFill>
                <a:srgbClr val="000000"/>
              </a:solidFill>
              <a:uFillTx/>
              <a:latin typeface="Arial"/>
            </a:endParaRPr>
          </a:p>
        </p:txBody>
      </p:sp>
      <p:sp>
        <p:nvSpPr>
          <p:cNvPr id="708" name="Text 5"/>
          <p:cNvSpPr/>
          <p:nvPr/>
        </p:nvSpPr>
        <p:spPr>
          <a:xfrm>
            <a:off x="7173360" y="306720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9414b"/>
                </a:solidFill>
                <a:uFillTx/>
                <a:latin typeface="Source Sans Pro"/>
                <a:ea typeface="Source Sans Pro"/>
              </a:rPr>
              <a:t>Realidad</a:t>
            </a:r>
            <a:endParaRPr b="0" lang="en-US" sz="2200" strike="noStrike" u="none">
              <a:solidFill>
                <a:srgbClr val="000000"/>
              </a:solidFill>
              <a:uFillTx/>
              <a:latin typeface="Arial"/>
            </a:endParaRPr>
          </a:p>
        </p:txBody>
      </p:sp>
      <p:sp>
        <p:nvSpPr>
          <p:cNvPr id="709" name="Text 6"/>
          <p:cNvSpPr/>
          <p:nvPr/>
        </p:nvSpPr>
        <p:spPr>
          <a:xfrm>
            <a:off x="7173360" y="364860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Solo automatiza tareas repetitivas; no reemplaza el juicio humano ni el diseño de problemas.</a:t>
            </a:r>
            <a:endParaRPr b="0" lang="en-US" sz="1750" strike="noStrike" u="none">
              <a:solidFill>
                <a:srgbClr val="000000"/>
              </a:solidFill>
              <a:uFillTx/>
              <a:latin typeface="Arial"/>
            </a:endParaRPr>
          </a:p>
        </p:txBody>
      </p:sp>
      <p:sp>
        <p:nvSpPr>
          <p:cNvPr id="710" name="Text 7"/>
          <p:cNvSpPr/>
          <p:nvPr/>
        </p:nvSpPr>
        <p:spPr>
          <a:xfrm>
            <a:off x="7173360" y="457848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Herramientas como Optuna y TPOT permiten inspeccionar cada paso del proceso.</a:t>
            </a:r>
            <a:endParaRPr b="0" lang="en-US" sz="1750" strike="noStrike" u="none">
              <a:solidFill>
                <a:srgbClr val="000000"/>
              </a:solidFill>
              <a:uFillTx/>
              <a:latin typeface="Arial"/>
            </a:endParaRPr>
          </a:p>
        </p:txBody>
      </p:sp>
      <p:sp>
        <p:nvSpPr>
          <p:cNvPr id="711" name="Text 8"/>
          <p:cNvSpPr/>
          <p:nvPr/>
        </p:nvSpPr>
        <p:spPr>
          <a:xfrm>
            <a:off x="7173360" y="5508360"/>
            <a:ext cx="5818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Mejora tiempos y exploración, pero no garantiza superar un buen pipeline manualmente ajustado.</a:t>
            </a:r>
            <a:endParaRPr b="0" lang="en-US" sz="1750" strike="noStrike" u="none">
              <a:solidFill>
                <a:srgbClr val="000000"/>
              </a:solidFill>
              <a:uFillTx/>
              <a:latin typeface="Arial"/>
            </a:endParaRPr>
          </a:p>
        </p:txBody>
      </p:sp>
      <p:pic>
        <p:nvPicPr>
          <p:cNvPr id="712"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3" name="Text 0"/>
          <p:cNvSpPr/>
          <p:nvPr/>
        </p:nvSpPr>
        <p:spPr>
          <a:xfrm>
            <a:off x="793800" y="1535040"/>
            <a:ext cx="121903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Comparativa de Técnicas de Tuning de Hiperparámetros</a:t>
            </a:r>
            <a:endParaRPr b="0" lang="en-US" sz="4450" strike="noStrike" u="none">
              <a:solidFill>
                <a:srgbClr val="000000"/>
              </a:solidFill>
              <a:uFillTx/>
              <a:latin typeface="Arial"/>
            </a:endParaRPr>
          </a:p>
        </p:txBody>
      </p:sp>
      <p:sp>
        <p:nvSpPr>
          <p:cNvPr id="714" name="Text 1"/>
          <p:cNvSpPr/>
          <p:nvPr/>
        </p:nvSpPr>
        <p:spPr>
          <a:xfrm>
            <a:off x="793800" y="3406320"/>
            <a:ext cx="1219032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Hemos explorado cinco enfoques diferentes para el ajuste de hiperparámetros. Elegir la técnica adecuada depende de varios factores:</a:t>
            </a:r>
            <a:endParaRPr b="0" lang="en-US" sz="1750" strike="noStrike" u="none">
              <a:solidFill>
                <a:srgbClr val="000000"/>
              </a:solidFill>
              <a:uFillTx/>
              <a:latin typeface="Arial"/>
            </a:endParaRPr>
          </a:p>
        </p:txBody>
      </p:sp>
      <p:sp>
        <p:nvSpPr>
          <p:cNvPr id="715" name="Text 2"/>
          <p:cNvSpPr/>
          <p:nvPr/>
        </p:nvSpPr>
        <p:spPr>
          <a:xfrm>
            <a:off x="793800" y="438696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El tamaño del espacio de búsqueda</a:t>
            </a:r>
            <a:endParaRPr b="0" lang="en-US" sz="1750" strike="noStrike" u="none">
              <a:solidFill>
                <a:srgbClr val="000000"/>
              </a:solidFill>
              <a:uFillTx/>
              <a:latin typeface="Arial"/>
            </a:endParaRPr>
          </a:p>
        </p:txBody>
      </p:sp>
      <p:sp>
        <p:nvSpPr>
          <p:cNvPr id="716" name="Text 3"/>
          <p:cNvSpPr/>
          <p:nvPr/>
        </p:nvSpPr>
        <p:spPr>
          <a:xfrm>
            <a:off x="793800" y="482940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La cantidad de recursos computacionales disponibles</a:t>
            </a:r>
            <a:endParaRPr b="0" lang="en-US" sz="1750" strike="noStrike" u="none">
              <a:solidFill>
                <a:srgbClr val="000000"/>
              </a:solidFill>
              <a:uFillTx/>
              <a:latin typeface="Arial"/>
            </a:endParaRPr>
          </a:p>
        </p:txBody>
      </p:sp>
      <p:sp>
        <p:nvSpPr>
          <p:cNvPr id="717" name="Text 4"/>
          <p:cNvSpPr/>
          <p:nvPr/>
        </p:nvSpPr>
        <p:spPr>
          <a:xfrm>
            <a:off x="793800" y="527148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La complejidad del modelo</a:t>
            </a:r>
            <a:endParaRPr b="0" lang="en-US" sz="1750" strike="noStrike" u="none">
              <a:solidFill>
                <a:srgbClr val="000000"/>
              </a:solidFill>
              <a:uFillTx/>
              <a:latin typeface="Arial"/>
            </a:endParaRPr>
          </a:p>
        </p:txBody>
      </p:sp>
      <p:sp>
        <p:nvSpPr>
          <p:cNvPr id="718" name="Text 5"/>
          <p:cNvSpPr/>
          <p:nvPr/>
        </p:nvSpPr>
        <p:spPr>
          <a:xfrm>
            <a:off x="793800" y="5713560"/>
            <a:ext cx="12190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La experiencia del usuario y el entorno de desarrollo</a:t>
            </a:r>
            <a:endParaRPr b="0" lang="en-US" sz="1750" strike="noStrike" u="none">
              <a:solidFill>
                <a:srgbClr val="000000"/>
              </a:solidFill>
              <a:uFillTx/>
              <a:latin typeface="Arial"/>
            </a:endParaRPr>
          </a:p>
        </p:txBody>
      </p:sp>
      <p:sp>
        <p:nvSpPr>
          <p:cNvPr id="719" name="Text 6"/>
          <p:cNvSpPr/>
          <p:nvPr/>
        </p:nvSpPr>
        <p:spPr>
          <a:xfrm>
            <a:off x="793800" y="6331680"/>
            <a:ext cx="12190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Esta sección resume y compara las técnicas para facilitar la toma de decisiones.</a:t>
            </a:r>
            <a:endParaRPr b="0" lang="en-US" sz="1750" strike="noStrike" u="none">
              <a:solidFill>
                <a:srgbClr val="000000"/>
              </a:solidFill>
              <a:uFillTx/>
              <a:latin typeface="Arial"/>
            </a:endParaRPr>
          </a:p>
        </p:txBody>
      </p:sp>
      <p:pic>
        <p:nvPicPr>
          <p:cNvPr id="720"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Text 0"/>
          <p:cNvSpPr/>
          <p:nvPr/>
        </p:nvSpPr>
        <p:spPr>
          <a:xfrm>
            <a:off x="529200" y="632880"/>
            <a:ext cx="12517200" cy="944640"/>
          </a:xfrm>
          <a:prstGeom prst="rect">
            <a:avLst/>
          </a:prstGeom>
          <a:noFill/>
          <a:ln w="0">
            <a:noFill/>
          </a:ln>
        </p:spPr>
        <p:style>
          <a:lnRef idx="0"/>
          <a:fillRef idx="0"/>
          <a:effectRef idx="0"/>
          <a:fontRef idx="minor"/>
        </p:style>
        <p:txBody>
          <a:bodyPr lIns="0" rIns="0" tIns="0" bIns="0" anchor="t">
            <a:noAutofit/>
          </a:bodyPr>
          <a:p>
            <a:pPr defTabSz="914400">
              <a:lnSpc>
                <a:spcPts val="3699"/>
              </a:lnSpc>
              <a:tabLst>
                <a:tab algn="l" pos="0"/>
              </a:tabLst>
            </a:pPr>
            <a:r>
              <a:rPr b="1" lang="en-US" sz="3600" strike="noStrike" u="none">
                <a:solidFill>
                  <a:srgbClr val="19414b"/>
                </a:solidFill>
                <a:uFillTx/>
                <a:latin typeface="Source Sans Pro"/>
                <a:ea typeface="Source Sans Pro"/>
              </a:rPr>
              <a:t>Tabla Comparativa General de Técnicas de Tuning</a:t>
            </a:r>
            <a:endParaRPr b="0" lang="en-US" sz="3600" strike="noStrike" u="none">
              <a:solidFill>
                <a:srgbClr val="000000"/>
              </a:solidFill>
              <a:uFillTx/>
              <a:latin typeface="Arial"/>
            </a:endParaRPr>
          </a:p>
        </p:txBody>
      </p:sp>
      <p:graphicFrame>
        <p:nvGraphicFramePr>
          <p:cNvPr id="722" name="Tabla 2"/>
          <p:cNvGraphicFramePr/>
          <p:nvPr/>
        </p:nvGraphicFramePr>
        <p:xfrm>
          <a:off x="1483200" y="1747440"/>
          <a:ext cx="11663640" cy="5221080"/>
        </p:xfrm>
        <a:graphic>
          <a:graphicData uri="http://schemas.openxmlformats.org/drawingml/2006/table">
            <a:tbl>
              <a:tblPr/>
              <a:tblGrid>
                <a:gridCol w="1944000"/>
                <a:gridCol w="1944000"/>
                <a:gridCol w="1944000"/>
                <a:gridCol w="1944000"/>
                <a:gridCol w="1944000"/>
                <a:gridCol w="1944000"/>
              </a:tblGrid>
              <a:tr h="838440">
                <a:tc>
                  <a:txBody>
                    <a:bodyPr lIns="90720" rIns="90720" tIns="45360" bIns="45360" anchor="ctr">
                      <a:noAutofit/>
                    </a:bodyPr>
                    <a:p>
                      <a:pPr algn="ctr" defTabSz="914400">
                        <a:lnSpc>
                          <a:spcPts val="1457"/>
                        </a:lnSpc>
                      </a:pPr>
                      <a:r>
                        <a:rPr b="1" lang="es-CL" sz="1600" strike="noStrike" u="none">
                          <a:solidFill>
                            <a:schemeClr val="dk1"/>
                          </a:solidFill>
                          <a:uFillTx/>
                          <a:latin typeface="Calibri"/>
                        </a:rPr>
                        <a:t>Técnica</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w="25200">
                      <a:solidFill>
                        <a:srgbClr val="000000"/>
                      </a:solidFill>
                      <a:prstDash val="solid"/>
                    </a:lnT>
                    <a:lnB>
                      <a:noFill/>
                    </a:lnB>
                    <a:solidFill>
                      <a:schemeClr val="dk1">
                        <a:tint val="20000"/>
                      </a:schemeClr>
                    </a:solidFill>
                  </a:tcPr>
                </a:tc>
                <a:tc>
                  <a:txBody>
                    <a:bodyPr lIns="90720" rIns="90720" tIns="45360" bIns="45360" anchor="ctr">
                      <a:noAutofit/>
                    </a:bodyPr>
                    <a:p>
                      <a:pPr algn="ctr" defTabSz="914400">
                        <a:lnSpc>
                          <a:spcPts val="1457"/>
                        </a:lnSpc>
                      </a:pPr>
                      <a:r>
                        <a:rPr b="1" lang="es-CL" sz="1600" strike="noStrike" u="none">
                          <a:solidFill>
                            <a:schemeClr val="dk1"/>
                          </a:solidFill>
                          <a:uFillTx/>
                          <a:latin typeface="Calibri"/>
                        </a:rPr>
                        <a:t>Eficiencia</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w="25200">
                      <a:solidFill>
                        <a:srgbClr val="000000"/>
                      </a:solidFill>
                      <a:prstDash val="solid"/>
                    </a:lnT>
                    <a:lnB>
                      <a:noFill/>
                    </a:lnB>
                    <a:solidFill>
                      <a:schemeClr val="dk1">
                        <a:tint val="20000"/>
                      </a:schemeClr>
                    </a:solidFill>
                  </a:tcPr>
                </a:tc>
                <a:tc>
                  <a:txBody>
                    <a:bodyPr lIns="90720" rIns="90720" tIns="45360" bIns="45360" anchor="ctr">
                      <a:noAutofit/>
                    </a:bodyPr>
                    <a:p>
                      <a:pPr algn="ctr" defTabSz="914400">
                        <a:lnSpc>
                          <a:spcPts val="1457"/>
                        </a:lnSpc>
                      </a:pPr>
                      <a:r>
                        <a:rPr b="1" lang="es-CL" sz="1600" strike="noStrike" u="none">
                          <a:solidFill>
                            <a:schemeClr val="dk1"/>
                          </a:solidFill>
                          <a:uFillTx/>
                          <a:latin typeface="Calibri"/>
                        </a:rPr>
                        <a:t>Precisión esperada</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w="25200">
                      <a:solidFill>
                        <a:srgbClr val="000000"/>
                      </a:solidFill>
                      <a:prstDash val="solid"/>
                    </a:lnT>
                    <a:lnB>
                      <a:noFill/>
                    </a:lnB>
                    <a:solidFill>
                      <a:schemeClr val="dk1">
                        <a:tint val="20000"/>
                      </a:schemeClr>
                    </a:solidFill>
                  </a:tcPr>
                </a:tc>
                <a:tc>
                  <a:txBody>
                    <a:bodyPr lIns="90720" rIns="90720" tIns="45360" bIns="45360" anchor="ctr">
                      <a:noAutofit/>
                    </a:bodyPr>
                    <a:p>
                      <a:pPr algn="ctr" defTabSz="914400">
                        <a:lnSpc>
                          <a:spcPts val="1457"/>
                        </a:lnSpc>
                      </a:pPr>
                      <a:r>
                        <a:rPr b="1" lang="es-CL" sz="1600" strike="noStrike" u="none">
                          <a:solidFill>
                            <a:schemeClr val="dk1"/>
                          </a:solidFill>
                          <a:uFillTx/>
                          <a:latin typeface="Calibri"/>
                        </a:rPr>
                        <a:t>Facilidad de uso</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w="25200">
                      <a:solidFill>
                        <a:srgbClr val="000000"/>
                      </a:solidFill>
                      <a:prstDash val="solid"/>
                    </a:lnT>
                    <a:lnB>
                      <a:noFill/>
                    </a:lnB>
                    <a:solidFill>
                      <a:schemeClr val="dk1">
                        <a:tint val="20000"/>
                      </a:schemeClr>
                    </a:solidFill>
                  </a:tcPr>
                </a:tc>
                <a:tc>
                  <a:txBody>
                    <a:bodyPr lIns="90720" rIns="90720" tIns="45360" bIns="45360" anchor="ctr">
                      <a:noAutofit/>
                    </a:bodyPr>
                    <a:p>
                      <a:pPr algn="ctr" defTabSz="914400">
                        <a:lnSpc>
                          <a:spcPts val="1457"/>
                        </a:lnSpc>
                      </a:pPr>
                      <a:r>
                        <a:rPr b="1" lang="es-CL" sz="1600" strike="noStrike" u="none">
                          <a:solidFill>
                            <a:schemeClr val="dk1"/>
                          </a:solidFill>
                          <a:uFillTx/>
                          <a:latin typeface="Calibri"/>
                        </a:rPr>
                        <a:t>Escalabilidad</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w="25200">
                      <a:solidFill>
                        <a:srgbClr val="000000"/>
                      </a:solidFill>
                      <a:prstDash val="solid"/>
                    </a:lnT>
                    <a:lnB>
                      <a:noFill/>
                    </a:lnB>
                    <a:solidFill>
                      <a:schemeClr val="dk1">
                        <a:tint val="20000"/>
                      </a:schemeClr>
                    </a:solidFill>
                  </a:tcPr>
                </a:tc>
                <a:tc>
                  <a:txBody>
                    <a:bodyPr lIns="90720" rIns="90720" tIns="45360" bIns="45360" anchor="ctr">
                      <a:noAutofit/>
                    </a:bodyPr>
                    <a:p>
                      <a:pPr algn="ctr" defTabSz="914400">
                        <a:lnSpc>
                          <a:spcPts val="1457"/>
                        </a:lnSpc>
                      </a:pPr>
                      <a:r>
                        <a:rPr b="1" lang="es-CL" sz="1600" strike="noStrike" u="none">
                          <a:solidFill>
                            <a:schemeClr val="dk1"/>
                          </a:solidFill>
                          <a:uFillTx/>
                          <a:latin typeface="Calibri"/>
                        </a:rPr>
                        <a:t>Ideal para…</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w="25200">
                      <a:solidFill>
                        <a:srgbClr val="000000"/>
                      </a:solidFill>
                      <a:prstDash val="solid"/>
                    </a:lnT>
                    <a:lnB>
                      <a:noFill/>
                    </a:lnB>
                    <a:solidFill>
                      <a:schemeClr val="dk1">
                        <a:tint val="20000"/>
                      </a:schemeClr>
                    </a:solidFill>
                  </a:tcPr>
                </a:tc>
              </a:tr>
              <a:tr h="1027440">
                <a:tc>
                  <a:txBody>
                    <a:bodyPr lIns="90720" rIns="90720" tIns="45360" bIns="45360" anchor="ctr">
                      <a:noAutofit/>
                    </a:bodyPr>
                    <a:p>
                      <a:pPr defTabSz="914400">
                        <a:lnSpc>
                          <a:spcPts val="1457"/>
                        </a:lnSpc>
                      </a:pPr>
                      <a:r>
                        <a:rPr b="1" lang="es-CL" sz="1600" strike="noStrike" u="none">
                          <a:solidFill>
                            <a:schemeClr val="dk1"/>
                          </a:solidFill>
                          <a:uFillTx/>
                          <a:latin typeface="Calibri"/>
                        </a:rPr>
                        <a:t>Grid Search</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Baja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Alta (si hay pocos parámetros)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Alta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Baja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Modelos simples, primeros experimentos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r>
              <a:tr h="838440">
                <a:tc>
                  <a:txBody>
                    <a:bodyPr lIns="90720" rIns="90720" tIns="45360" bIns="45360" anchor="ctr">
                      <a:noAutofit/>
                    </a:bodyPr>
                    <a:p>
                      <a:pPr defTabSz="914400">
                        <a:lnSpc>
                          <a:spcPts val="1457"/>
                        </a:lnSpc>
                      </a:pPr>
                      <a:r>
                        <a:rPr b="1" lang="es-CL" sz="1600" strike="noStrike" u="none">
                          <a:solidFill>
                            <a:schemeClr val="dk1"/>
                          </a:solidFill>
                          <a:uFillTx/>
                          <a:latin typeface="Calibri"/>
                        </a:rPr>
                        <a:t>Random Search</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Media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Media-Alta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Alta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Alta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Espacios grandes, tuning rápido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r>
              <a:tr h="838440">
                <a:tc>
                  <a:txBody>
                    <a:bodyPr lIns="90720" rIns="90720" tIns="45360" bIns="45360" anchor="ctr">
                      <a:noAutofit/>
                    </a:bodyPr>
                    <a:p>
                      <a:pPr defTabSz="914400">
                        <a:lnSpc>
                          <a:spcPts val="1457"/>
                        </a:lnSpc>
                      </a:pPr>
                      <a:r>
                        <a:rPr b="1" lang="es-CL" sz="1600" strike="noStrike" u="none">
                          <a:solidFill>
                            <a:schemeClr val="dk1"/>
                          </a:solidFill>
                          <a:uFillTx/>
                          <a:latin typeface="Calibri"/>
                        </a:rPr>
                        <a:t>Bayesiana (Optuna)</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Alta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Alta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Media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Alta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Modelos costosos, optimización refinada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lt1"/>
                    </a:solidFill>
                  </a:tcPr>
                </a:tc>
              </a:tr>
              <a:tr h="838440">
                <a:tc>
                  <a:txBody>
                    <a:bodyPr lIns="90720" rIns="90720" tIns="45360" bIns="45360" anchor="ctr">
                      <a:noAutofit/>
                    </a:bodyPr>
                    <a:p>
                      <a:pPr defTabSz="914400">
                        <a:lnSpc>
                          <a:spcPts val="1457"/>
                        </a:lnSpc>
                      </a:pPr>
                      <a:r>
                        <a:rPr b="1" lang="es-CL" sz="1600" strike="noStrike" u="none">
                          <a:solidFill>
                            <a:schemeClr val="dk1"/>
                          </a:solidFill>
                          <a:uFillTx/>
                          <a:latin typeface="Calibri"/>
                        </a:rPr>
                        <a:t>Genéticos (TPOT)</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Media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Media-Alta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Media-Baja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Media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Exploración de pipelines complejos </a:t>
                      </a:r>
                      <a:endParaRPr b="0" lang="en-US" sz="1600" strike="noStrike" u="none">
                        <a:solidFill>
                          <a:srgbClr val="000000"/>
                        </a:solidFill>
                        <a:uFillTx/>
                        <a:latin typeface="Arial"/>
                      </a:endParaRPr>
                    </a:p>
                  </a:txBody>
                  <a:tcPr anchor="ctr" marL="90720" marR="90720">
                    <a:lnL>
                      <a:noFill/>
                    </a:lnL>
                    <a:lnR>
                      <a:noFill/>
                    </a:lnR>
                    <a:lnT>
                      <a:noFill/>
                    </a:lnT>
                    <a:lnB>
                      <a:noFill/>
                    </a:lnB>
                    <a:solidFill>
                      <a:schemeClr val="dk1">
                        <a:tint val="20000"/>
                      </a:schemeClr>
                    </a:solidFill>
                  </a:tcPr>
                </a:tc>
              </a:tr>
              <a:tr h="838440">
                <a:tc>
                  <a:txBody>
                    <a:bodyPr lIns="90720" rIns="90720" tIns="45360" bIns="45360" anchor="ctr">
                      <a:noAutofit/>
                    </a:bodyPr>
                    <a:p>
                      <a:pPr defTabSz="914400">
                        <a:lnSpc>
                          <a:spcPts val="1457"/>
                        </a:lnSpc>
                      </a:pPr>
                      <a:r>
                        <a:rPr b="1" lang="es-CL" sz="1600" strike="noStrike" u="none">
                          <a:solidFill>
                            <a:schemeClr val="dk1"/>
                          </a:solidFill>
                          <a:uFillTx/>
                          <a:latin typeface="Calibri"/>
                        </a:rPr>
                        <a:t>AutoML (H2O, Azure)</a:t>
                      </a:r>
                      <a:r>
                        <a:rPr b="0" lang="es-CL" sz="1600" strike="noStrike" u="none">
                          <a:solidFill>
                            <a:schemeClr val="dk1"/>
                          </a:solidFill>
                          <a:uFillTx/>
                          <a:latin typeface="Calibri"/>
                        </a:rPr>
                        <a:t> </a:t>
                      </a:r>
                      <a:endParaRPr b="0" lang="en-US" sz="1600" strike="noStrike" u="none">
                        <a:solidFill>
                          <a:srgbClr val="000000"/>
                        </a:solidFill>
                        <a:uFillTx/>
                        <a:latin typeface="Arial"/>
                      </a:endParaRPr>
                    </a:p>
                  </a:txBody>
                  <a:tcPr anchor="ctr" marL="90720" marR="90720">
                    <a:lnL>
                      <a:noFill/>
                    </a:lnL>
                    <a:lnR>
                      <a:noFill/>
                    </a:lnR>
                    <a:lnT>
                      <a:noFill/>
                    </a:lnT>
                    <a:lnB w="25200">
                      <a:solidFill>
                        <a:srgbClr val="000000"/>
                      </a:solidFill>
                      <a:prstDash val="solid"/>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Muy alta </a:t>
                      </a:r>
                      <a:endParaRPr b="0" lang="en-US" sz="1600" strike="noStrike" u="none">
                        <a:solidFill>
                          <a:srgbClr val="000000"/>
                        </a:solidFill>
                        <a:uFillTx/>
                        <a:latin typeface="Arial"/>
                      </a:endParaRPr>
                    </a:p>
                  </a:txBody>
                  <a:tcPr anchor="ctr" marL="90720" marR="90720">
                    <a:lnL>
                      <a:noFill/>
                    </a:lnL>
                    <a:lnR>
                      <a:noFill/>
                    </a:lnR>
                    <a:lnT>
                      <a:noFill/>
                    </a:lnT>
                    <a:lnB w="25200">
                      <a:solidFill>
                        <a:srgbClr val="000000"/>
                      </a:solidFill>
                      <a:prstDash val="solid"/>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Alta </a:t>
                      </a:r>
                      <a:endParaRPr b="0" lang="en-US" sz="1600" strike="noStrike" u="none">
                        <a:solidFill>
                          <a:srgbClr val="000000"/>
                        </a:solidFill>
                        <a:uFillTx/>
                        <a:latin typeface="Arial"/>
                      </a:endParaRPr>
                    </a:p>
                  </a:txBody>
                  <a:tcPr anchor="ctr" marL="90720" marR="90720">
                    <a:lnL>
                      <a:noFill/>
                    </a:lnL>
                    <a:lnR>
                      <a:noFill/>
                    </a:lnR>
                    <a:lnT>
                      <a:noFill/>
                    </a:lnT>
                    <a:lnB w="25200">
                      <a:solidFill>
                        <a:srgbClr val="000000"/>
                      </a:solidFill>
                      <a:prstDash val="solid"/>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Muy alta </a:t>
                      </a:r>
                      <a:endParaRPr b="0" lang="en-US" sz="1600" strike="noStrike" u="none">
                        <a:solidFill>
                          <a:srgbClr val="000000"/>
                        </a:solidFill>
                        <a:uFillTx/>
                        <a:latin typeface="Arial"/>
                      </a:endParaRPr>
                    </a:p>
                  </a:txBody>
                  <a:tcPr anchor="ctr" marL="90720" marR="90720">
                    <a:lnL>
                      <a:noFill/>
                    </a:lnL>
                    <a:lnR>
                      <a:noFill/>
                    </a:lnR>
                    <a:lnT>
                      <a:noFill/>
                    </a:lnT>
                    <a:lnB w="25200">
                      <a:solidFill>
                        <a:srgbClr val="000000"/>
                      </a:solidFill>
                      <a:prstDash val="solid"/>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Muy alta </a:t>
                      </a:r>
                      <a:endParaRPr b="0" lang="en-US" sz="1600" strike="noStrike" u="none">
                        <a:solidFill>
                          <a:srgbClr val="000000"/>
                        </a:solidFill>
                        <a:uFillTx/>
                        <a:latin typeface="Arial"/>
                      </a:endParaRPr>
                    </a:p>
                  </a:txBody>
                  <a:tcPr anchor="ctr" marL="90720" marR="90720">
                    <a:lnL>
                      <a:noFill/>
                    </a:lnL>
                    <a:lnR>
                      <a:noFill/>
                    </a:lnR>
                    <a:lnT>
                      <a:noFill/>
                    </a:lnT>
                    <a:lnB w="25200">
                      <a:solidFill>
                        <a:srgbClr val="000000"/>
                      </a:solidFill>
                      <a:prstDash val="solid"/>
                    </a:lnB>
                    <a:solidFill>
                      <a:schemeClr val="lt1"/>
                    </a:solidFill>
                  </a:tcPr>
                </a:tc>
                <a:tc>
                  <a:txBody>
                    <a:bodyPr lIns="90720" rIns="90720" tIns="45360" bIns="45360" anchor="ctr">
                      <a:noAutofit/>
                    </a:bodyPr>
                    <a:p>
                      <a:pPr defTabSz="914400">
                        <a:lnSpc>
                          <a:spcPts val="1457"/>
                        </a:lnSpc>
                      </a:pPr>
                      <a:r>
                        <a:rPr b="0" lang="es-CL" sz="1600" strike="noStrike" u="none">
                          <a:solidFill>
                            <a:schemeClr val="dk1"/>
                          </a:solidFill>
                          <a:uFillTx/>
                          <a:latin typeface="Calibri"/>
                        </a:rPr>
                        <a:t>Usuarios no expertos, productividad </a:t>
                      </a:r>
                      <a:endParaRPr b="0" lang="en-US" sz="1600" strike="noStrike" u="none">
                        <a:solidFill>
                          <a:srgbClr val="000000"/>
                        </a:solidFill>
                        <a:uFillTx/>
                        <a:latin typeface="Arial"/>
                      </a:endParaRPr>
                    </a:p>
                  </a:txBody>
                  <a:tcPr anchor="ctr" marL="90720" marR="90720">
                    <a:lnL>
                      <a:noFill/>
                    </a:lnL>
                    <a:lnR>
                      <a:noFill/>
                    </a:lnR>
                    <a:lnT>
                      <a:noFill/>
                    </a:lnT>
                    <a:lnB w="25200">
                      <a:solidFill>
                        <a:srgbClr val="000000"/>
                      </a:solidFill>
                      <a:prstDash val="solid"/>
                    </a:lnB>
                    <a:solidFill>
                      <a:schemeClr val="lt1"/>
                    </a:solidFill>
                  </a:tcPr>
                </a:tc>
              </a:tr>
            </a:tbl>
          </a:graphicData>
        </a:graphic>
      </p:graphicFrame>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Text 0"/>
          <p:cNvSpPr/>
          <p:nvPr/>
        </p:nvSpPr>
        <p:spPr>
          <a:xfrm>
            <a:off x="793800" y="273276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Ventajas y Desventajas de Grid Search</a:t>
            </a:r>
            <a:endParaRPr b="0" lang="en-US" sz="4450" strike="noStrike" u="none">
              <a:solidFill>
                <a:srgbClr val="000000"/>
              </a:solidFill>
              <a:uFillTx/>
              <a:latin typeface="Arial"/>
            </a:endParaRPr>
          </a:p>
        </p:txBody>
      </p:sp>
      <p:sp>
        <p:nvSpPr>
          <p:cNvPr id="724" name="Text 1"/>
          <p:cNvSpPr/>
          <p:nvPr/>
        </p:nvSpPr>
        <p:spPr>
          <a:xfrm>
            <a:off x="79380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Ventajas</a:t>
            </a:r>
            <a:endParaRPr b="0" lang="en-US" sz="2200" strike="noStrike" u="none">
              <a:solidFill>
                <a:srgbClr val="000000"/>
              </a:solidFill>
              <a:uFillTx/>
              <a:latin typeface="Arial"/>
            </a:endParaRPr>
          </a:p>
        </p:txBody>
      </p:sp>
      <p:sp>
        <p:nvSpPr>
          <p:cNvPr id="725" name="Text 2"/>
          <p:cNvSpPr/>
          <p:nvPr/>
        </p:nvSpPr>
        <p:spPr>
          <a:xfrm>
            <a:off x="793800" y="4612320"/>
            <a:ext cx="5818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Simple de implementar</a:t>
            </a:r>
            <a:endParaRPr b="0" lang="en-US" sz="1750" strike="noStrike" u="none">
              <a:solidFill>
                <a:srgbClr val="000000"/>
              </a:solidFill>
              <a:uFillTx/>
              <a:latin typeface="Arial"/>
            </a:endParaRPr>
          </a:p>
        </p:txBody>
      </p:sp>
      <p:sp>
        <p:nvSpPr>
          <p:cNvPr id="726" name="Text 3"/>
          <p:cNvSpPr/>
          <p:nvPr/>
        </p:nvSpPr>
        <p:spPr>
          <a:xfrm>
            <a:off x="793800" y="5054760"/>
            <a:ext cx="5818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Determinístico y reproducible</a:t>
            </a:r>
            <a:endParaRPr b="0" lang="en-US" sz="1750" strike="noStrike" u="none">
              <a:solidFill>
                <a:srgbClr val="000000"/>
              </a:solidFill>
              <a:uFillTx/>
              <a:latin typeface="Arial"/>
            </a:endParaRPr>
          </a:p>
        </p:txBody>
      </p:sp>
      <p:sp>
        <p:nvSpPr>
          <p:cNvPr id="727" name="Text 4"/>
          <p:cNvSpPr/>
          <p:nvPr/>
        </p:nvSpPr>
        <p:spPr>
          <a:xfrm>
            <a:off x="717336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Desventajas</a:t>
            </a:r>
            <a:endParaRPr b="0" lang="en-US" sz="2200" strike="noStrike" u="none">
              <a:solidFill>
                <a:srgbClr val="000000"/>
              </a:solidFill>
              <a:uFillTx/>
              <a:latin typeface="Arial"/>
            </a:endParaRPr>
          </a:p>
        </p:txBody>
      </p:sp>
      <p:sp>
        <p:nvSpPr>
          <p:cNvPr id="728" name="Text 5"/>
          <p:cNvSpPr/>
          <p:nvPr/>
        </p:nvSpPr>
        <p:spPr>
          <a:xfrm>
            <a:off x="7173360" y="4612320"/>
            <a:ext cx="5818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Costoso computacionalmente</a:t>
            </a:r>
            <a:endParaRPr b="0" lang="en-US" sz="1750" strike="noStrike" u="none">
              <a:solidFill>
                <a:srgbClr val="000000"/>
              </a:solidFill>
              <a:uFillTx/>
              <a:latin typeface="Arial"/>
            </a:endParaRPr>
          </a:p>
        </p:txBody>
      </p:sp>
      <p:sp>
        <p:nvSpPr>
          <p:cNvPr id="729" name="Text 6"/>
          <p:cNvSpPr/>
          <p:nvPr/>
        </p:nvSpPr>
        <p:spPr>
          <a:xfrm>
            <a:off x="7173360" y="5054760"/>
            <a:ext cx="5818320" cy="362520"/>
          </a:xfrm>
          <a:prstGeom prst="rect">
            <a:avLst/>
          </a:prstGeom>
          <a:noFill/>
          <a:ln w="0">
            <a:noFill/>
          </a:ln>
        </p:spPr>
        <p:style>
          <a:lnRef idx="0"/>
          <a:fillRef idx="0"/>
          <a:effectRef idx="0"/>
          <a:fontRef idx="minor"/>
        </p:style>
        <p:txBody>
          <a:bodyPr wrap="none" lIns="0" rIns="0" tIns="0" bIns="0" anchor="t">
            <a:noAutofit/>
          </a:bodyPr>
          <a:p>
            <a:pPr marL="343080" indent="-343080" defTabSz="914400">
              <a:lnSpc>
                <a:spcPts val="2849"/>
              </a:lnSpc>
              <a:buClr>
                <a:srgbClr val="1c1d22"/>
              </a:buClr>
              <a:buFont typeface="Symbol" charset="2"/>
              <a:buChar char=""/>
            </a:pPr>
            <a:r>
              <a:rPr b="0" lang="en-US" sz="1750" strike="noStrike" u="none">
                <a:solidFill>
                  <a:srgbClr val="1c1d22"/>
                </a:solidFill>
                <a:uFillTx/>
                <a:latin typeface="Source Sans Pro"/>
                <a:ea typeface="Source Sans Pro"/>
              </a:rPr>
              <a:t>No escala bien con muchos parámetros</a:t>
            </a:r>
            <a:endParaRPr b="0" lang="en-US" sz="1750" strike="noStrike" u="none">
              <a:solidFill>
                <a:srgbClr val="000000"/>
              </a:solidFill>
              <a:uFillTx/>
              <a:latin typeface="Arial"/>
            </a:endParaRPr>
          </a:p>
        </p:txBody>
      </p:sp>
      <p:pic>
        <p:nvPicPr>
          <p:cNvPr id="730" name="Image 0" descr="preencoded.png"/>
          <p:cNvPicPr/>
          <p:nvPr/>
        </p:nvPicPr>
        <p:blipFill>
          <a:blip r:embed="rId1"/>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Text 0"/>
          <p:cNvSpPr/>
          <p:nvPr/>
        </p:nvSpPr>
        <p:spPr>
          <a:xfrm>
            <a:off x="793800" y="273276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Ventajas y Desventajas de Random Search</a:t>
            </a:r>
            <a:endParaRPr b="0" lang="en-US" sz="4450" strike="noStrike" u="none">
              <a:solidFill>
                <a:srgbClr val="000000"/>
              </a:solidFill>
              <a:uFillTx/>
              <a:latin typeface="Arial"/>
            </a:endParaRPr>
          </a:p>
        </p:txBody>
      </p:sp>
      <p:sp>
        <p:nvSpPr>
          <p:cNvPr id="732" name="Text 1"/>
          <p:cNvSpPr/>
          <p:nvPr/>
        </p:nvSpPr>
        <p:spPr>
          <a:xfrm>
            <a:off x="79380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Ventajas</a:t>
            </a:r>
            <a:endParaRPr b="0" lang="en-US" sz="2200" strike="noStrike" u="none">
              <a:solidFill>
                <a:srgbClr val="000000"/>
              </a:solidFill>
              <a:uFillTx/>
              <a:latin typeface="Arial"/>
            </a:endParaRPr>
          </a:p>
        </p:txBody>
      </p:sp>
      <p:sp>
        <p:nvSpPr>
          <p:cNvPr id="733" name="Text 4"/>
          <p:cNvSpPr/>
          <p:nvPr/>
        </p:nvSpPr>
        <p:spPr>
          <a:xfrm>
            <a:off x="717336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Desventajas</a:t>
            </a:r>
            <a:endParaRPr b="0" lang="en-US" sz="2200" strike="noStrike" u="none">
              <a:solidFill>
                <a:srgbClr val="000000"/>
              </a:solidFill>
              <a:uFillTx/>
              <a:latin typeface="Arial"/>
            </a:endParaRPr>
          </a:p>
        </p:txBody>
      </p:sp>
      <p:pic>
        <p:nvPicPr>
          <p:cNvPr id="734" name="Image 0" descr="preencoded.png"/>
          <p:cNvPicPr/>
          <p:nvPr/>
        </p:nvPicPr>
        <p:blipFill>
          <a:blip r:embed="rId1"/>
          <a:stretch/>
        </p:blipFill>
        <p:spPr>
          <a:xfrm>
            <a:off x="13213080" y="228600"/>
            <a:ext cx="1188360" cy="387000"/>
          </a:xfrm>
          <a:prstGeom prst="rect">
            <a:avLst/>
          </a:prstGeom>
          <a:noFill/>
          <a:ln w="0">
            <a:noFill/>
          </a:ln>
        </p:spPr>
      </p:pic>
      <p:sp>
        <p:nvSpPr>
          <p:cNvPr id="735" name="CuadroTexto 10"/>
          <p:cNvSpPr/>
          <p:nvPr/>
        </p:nvSpPr>
        <p:spPr>
          <a:xfrm>
            <a:off x="702360" y="4753440"/>
            <a:ext cx="5818320" cy="9126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Mejor uso de recursos en espacios amplios </a:t>
            </a:r>
            <a:endParaRPr b="0" lang="en-US" sz="1800" strike="noStrike" u="none">
              <a:solidFill>
                <a:srgbClr val="000000"/>
              </a:solidFill>
              <a:uFillTx/>
              <a:latin typeface="Arial"/>
            </a:endParaRPr>
          </a:p>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Fácil de paralelizar </a:t>
            </a:r>
            <a:endParaRPr b="0" lang="en-US" sz="1800" strike="noStrike" u="none">
              <a:solidFill>
                <a:srgbClr val="000000"/>
              </a:solidFill>
              <a:uFillTx/>
              <a:latin typeface="Arial"/>
            </a:endParaRPr>
          </a:p>
        </p:txBody>
      </p:sp>
      <p:sp>
        <p:nvSpPr>
          <p:cNvPr id="736" name="CuadroTexto 12"/>
          <p:cNvSpPr/>
          <p:nvPr/>
        </p:nvSpPr>
        <p:spPr>
          <a:xfrm>
            <a:off x="7173360" y="4753440"/>
            <a:ext cx="5818320" cy="9126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No explora sistemáticamente todo el espacio  </a:t>
            </a:r>
            <a:endParaRPr b="0" lang="en-US" sz="1800" strike="noStrike" u="none">
              <a:solidFill>
                <a:srgbClr val="000000"/>
              </a:solidFill>
              <a:uFillTx/>
              <a:latin typeface="Arial"/>
            </a:endParaRPr>
          </a:p>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Puede ignorar combinaciones óptimas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7" name="Text 0"/>
          <p:cNvSpPr/>
          <p:nvPr/>
        </p:nvSpPr>
        <p:spPr>
          <a:xfrm>
            <a:off x="793800" y="273276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Ventajas y Desventajas de Optimización Bayesiana</a:t>
            </a:r>
            <a:endParaRPr b="0" lang="en-US" sz="4450" strike="noStrike" u="none">
              <a:solidFill>
                <a:srgbClr val="000000"/>
              </a:solidFill>
              <a:uFillTx/>
              <a:latin typeface="Arial"/>
            </a:endParaRPr>
          </a:p>
        </p:txBody>
      </p:sp>
      <p:sp>
        <p:nvSpPr>
          <p:cNvPr id="738" name="Text 1"/>
          <p:cNvSpPr/>
          <p:nvPr/>
        </p:nvSpPr>
        <p:spPr>
          <a:xfrm>
            <a:off x="79380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Ventajas</a:t>
            </a:r>
            <a:endParaRPr b="0" lang="en-US" sz="2200" strike="noStrike" u="none">
              <a:solidFill>
                <a:srgbClr val="000000"/>
              </a:solidFill>
              <a:uFillTx/>
              <a:latin typeface="Arial"/>
            </a:endParaRPr>
          </a:p>
        </p:txBody>
      </p:sp>
      <p:sp>
        <p:nvSpPr>
          <p:cNvPr id="739" name="Text 4"/>
          <p:cNvSpPr/>
          <p:nvPr/>
        </p:nvSpPr>
        <p:spPr>
          <a:xfrm>
            <a:off x="717336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Desventajas</a:t>
            </a:r>
            <a:endParaRPr b="0" lang="en-US" sz="2200" strike="noStrike" u="none">
              <a:solidFill>
                <a:srgbClr val="000000"/>
              </a:solidFill>
              <a:uFillTx/>
              <a:latin typeface="Arial"/>
            </a:endParaRPr>
          </a:p>
        </p:txBody>
      </p:sp>
      <p:pic>
        <p:nvPicPr>
          <p:cNvPr id="740" name="Image 0" descr="preencoded.png"/>
          <p:cNvPicPr/>
          <p:nvPr/>
        </p:nvPicPr>
        <p:blipFill>
          <a:blip r:embed="rId1"/>
          <a:stretch/>
        </p:blipFill>
        <p:spPr>
          <a:xfrm>
            <a:off x="13213080" y="228600"/>
            <a:ext cx="1188360" cy="387000"/>
          </a:xfrm>
          <a:prstGeom prst="rect">
            <a:avLst/>
          </a:prstGeom>
          <a:noFill/>
          <a:ln w="0">
            <a:noFill/>
          </a:ln>
        </p:spPr>
      </p:pic>
      <p:sp>
        <p:nvSpPr>
          <p:cNvPr id="741" name="CuadroTexto 4"/>
          <p:cNvSpPr/>
          <p:nvPr/>
        </p:nvSpPr>
        <p:spPr>
          <a:xfrm>
            <a:off x="793800" y="4753080"/>
            <a:ext cx="4915440" cy="13240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Aprovecha resultados previos (inteligente) </a:t>
            </a:r>
            <a:endParaRPr b="0" lang="en-US" sz="1800" strike="noStrike" u="none">
              <a:solidFill>
                <a:srgbClr val="000000"/>
              </a:solidFill>
              <a:uFillTx/>
              <a:latin typeface="Arial"/>
            </a:endParaRPr>
          </a:p>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Requiere menos evaluaciones </a:t>
            </a:r>
            <a:endParaRPr b="0" lang="en-US" sz="1800" strike="noStrike" u="none">
              <a:solidFill>
                <a:srgbClr val="000000"/>
              </a:solidFill>
              <a:uFillTx/>
              <a:latin typeface="Arial"/>
            </a:endParaRPr>
          </a:p>
        </p:txBody>
      </p:sp>
      <p:sp>
        <p:nvSpPr>
          <p:cNvPr id="742" name="CuadroTexto 7"/>
          <p:cNvSpPr/>
          <p:nvPr/>
        </p:nvSpPr>
        <p:spPr>
          <a:xfrm>
            <a:off x="7173360" y="4753080"/>
            <a:ext cx="6645600" cy="13240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Más compleja de implementar </a:t>
            </a:r>
            <a:endParaRPr b="0" lang="en-US" sz="1800" strike="noStrike" u="none">
              <a:solidFill>
                <a:srgbClr val="000000"/>
              </a:solidFill>
              <a:uFillTx/>
              <a:latin typeface="Arial"/>
            </a:endParaRPr>
          </a:p>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 </a:t>
            </a:r>
            <a:r>
              <a:rPr b="0" lang="es-CL" sz="1800" strike="noStrike" u="none">
                <a:solidFill>
                  <a:srgbClr val="000000"/>
                </a:solidFill>
                <a:uFillTx/>
                <a:latin typeface="Source Sans Pro"/>
                <a:ea typeface="Source Sans Pro"/>
              </a:rPr>
              <a:t>Menos controlable si no se entiende bien la función de adquisición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3" name="Text 0"/>
          <p:cNvSpPr/>
          <p:nvPr/>
        </p:nvSpPr>
        <p:spPr>
          <a:xfrm>
            <a:off x="793800" y="273276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Ventajas y Desventajas de Algoritmos Genéticos</a:t>
            </a:r>
            <a:endParaRPr b="0" lang="en-US" sz="4450" strike="noStrike" u="none">
              <a:solidFill>
                <a:srgbClr val="000000"/>
              </a:solidFill>
              <a:uFillTx/>
              <a:latin typeface="Arial"/>
            </a:endParaRPr>
          </a:p>
        </p:txBody>
      </p:sp>
      <p:sp>
        <p:nvSpPr>
          <p:cNvPr id="744" name="Text 1"/>
          <p:cNvSpPr/>
          <p:nvPr/>
        </p:nvSpPr>
        <p:spPr>
          <a:xfrm>
            <a:off x="79380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Ventajas</a:t>
            </a:r>
            <a:endParaRPr b="0" lang="en-US" sz="2200" strike="noStrike" u="none">
              <a:solidFill>
                <a:srgbClr val="000000"/>
              </a:solidFill>
              <a:uFillTx/>
              <a:latin typeface="Arial"/>
            </a:endParaRPr>
          </a:p>
        </p:txBody>
      </p:sp>
      <p:sp>
        <p:nvSpPr>
          <p:cNvPr id="745" name="Text 4"/>
          <p:cNvSpPr/>
          <p:nvPr/>
        </p:nvSpPr>
        <p:spPr>
          <a:xfrm>
            <a:off x="717336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Desventajas</a:t>
            </a:r>
            <a:endParaRPr b="0" lang="en-US" sz="2200" strike="noStrike" u="none">
              <a:solidFill>
                <a:srgbClr val="000000"/>
              </a:solidFill>
              <a:uFillTx/>
              <a:latin typeface="Arial"/>
            </a:endParaRPr>
          </a:p>
        </p:txBody>
      </p:sp>
      <p:pic>
        <p:nvPicPr>
          <p:cNvPr id="746" name="Image 0" descr="preencoded.png"/>
          <p:cNvPicPr/>
          <p:nvPr/>
        </p:nvPicPr>
        <p:blipFill>
          <a:blip r:embed="rId1"/>
          <a:stretch/>
        </p:blipFill>
        <p:spPr>
          <a:xfrm>
            <a:off x="13213080" y="228600"/>
            <a:ext cx="1188360" cy="387000"/>
          </a:xfrm>
          <a:prstGeom prst="rect">
            <a:avLst/>
          </a:prstGeom>
          <a:noFill/>
          <a:ln w="0">
            <a:noFill/>
          </a:ln>
        </p:spPr>
      </p:pic>
      <p:sp>
        <p:nvSpPr>
          <p:cNvPr id="747" name="CuadroTexto 6"/>
          <p:cNvSpPr/>
          <p:nvPr/>
        </p:nvSpPr>
        <p:spPr>
          <a:xfrm>
            <a:off x="793800" y="4788000"/>
            <a:ext cx="6177240" cy="13240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Ideal para espacios de búsqueda no lineales </a:t>
            </a:r>
            <a:endParaRPr b="0" lang="en-US" sz="1800" strike="noStrike" u="none">
              <a:solidFill>
                <a:srgbClr val="000000"/>
              </a:solidFill>
              <a:uFillTx/>
              <a:latin typeface="Arial"/>
            </a:endParaRPr>
          </a:p>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Puede optimizar múltiples aspectos a la vez (pipeline, hiperparámetros) </a:t>
            </a:r>
            <a:endParaRPr b="0" lang="en-US" sz="1800" strike="noStrike" u="none">
              <a:solidFill>
                <a:srgbClr val="000000"/>
              </a:solidFill>
              <a:uFillTx/>
              <a:latin typeface="Arial"/>
            </a:endParaRPr>
          </a:p>
        </p:txBody>
      </p:sp>
      <p:sp>
        <p:nvSpPr>
          <p:cNvPr id="748" name="CuadroTexto 10"/>
          <p:cNvSpPr/>
          <p:nvPr/>
        </p:nvSpPr>
        <p:spPr>
          <a:xfrm>
            <a:off x="7156080" y="4788000"/>
            <a:ext cx="5595480" cy="132408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Lento si la población o generaciones son grandes </a:t>
            </a:r>
            <a:endParaRPr b="0" lang="en-US" sz="1800" strike="noStrike" u="none">
              <a:solidFill>
                <a:srgbClr val="000000"/>
              </a:solidFill>
              <a:uFillTx/>
              <a:latin typeface="Arial"/>
            </a:endParaRPr>
          </a:p>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Resultados menos interpretables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Text 0"/>
          <p:cNvSpPr/>
          <p:nvPr/>
        </p:nvSpPr>
        <p:spPr>
          <a:xfrm>
            <a:off x="793800" y="273276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Ventajas y Desventajas de Tuning Automático/ AutoML</a:t>
            </a:r>
            <a:endParaRPr b="0" lang="en-US" sz="4450" strike="noStrike" u="none">
              <a:solidFill>
                <a:srgbClr val="000000"/>
              </a:solidFill>
              <a:uFillTx/>
              <a:latin typeface="Arial"/>
            </a:endParaRPr>
          </a:p>
        </p:txBody>
      </p:sp>
      <p:sp>
        <p:nvSpPr>
          <p:cNvPr id="750" name="Text 1"/>
          <p:cNvSpPr/>
          <p:nvPr/>
        </p:nvSpPr>
        <p:spPr>
          <a:xfrm>
            <a:off x="79380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Ventajas</a:t>
            </a:r>
            <a:endParaRPr b="0" lang="en-US" sz="2200" strike="noStrike" u="none">
              <a:solidFill>
                <a:srgbClr val="000000"/>
              </a:solidFill>
              <a:uFillTx/>
              <a:latin typeface="Arial"/>
            </a:endParaRPr>
          </a:p>
        </p:txBody>
      </p:sp>
      <p:sp>
        <p:nvSpPr>
          <p:cNvPr id="751" name="Text 4"/>
          <p:cNvSpPr/>
          <p:nvPr/>
        </p:nvSpPr>
        <p:spPr>
          <a:xfrm>
            <a:off x="7173360" y="4008600"/>
            <a:ext cx="2835000" cy="37692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a:t>
            </a:r>
            <a:r>
              <a:rPr b="1" lang="en-US" sz="2200" strike="noStrike" u="none">
                <a:solidFill>
                  <a:srgbClr val="19414b"/>
                </a:solidFill>
                <a:uFillTx/>
                <a:latin typeface="Source Sans Pro"/>
                <a:ea typeface="Source Sans Pro"/>
              </a:rPr>
              <a:t> </a:t>
            </a:r>
            <a:r>
              <a:rPr b="1" lang="en-US" sz="2200" strike="noStrike" u="none">
                <a:solidFill>
                  <a:srgbClr val="19414b"/>
                </a:solidFill>
                <a:uFillTx/>
                <a:latin typeface="Source Sans Pro"/>
                <a:ea typeface="Source Sans Pro"/>
              </a:rPr>
              <a:t>Desventajas</a:t>
            </a:r>
            <a:endParaRPr b="0" lang="en-US" sz="2200" strike="noStrike" u="none">
              <a:solidFill>
                <a:srgbClr val="000000"/>
              </a:solidFill>
              <a:uFillTx/>
              <a:latin typeface="Arial"/>
            </a:endParaRPr>
          </a:p>
        </p:txBody>
      </p:sp>
      <p:pic>
        <p:nvPicPr>
          <p:cNvPr id="752" name="Image 0" descr="preencoded.png"/>
          <p:cNvPicPr/>
          <p:nvPr/>
        </p:nvPicPr>
        <p:blipFill>
          <a:blip r:embed="rId1"/>
          <a:stretch/>
        </p:blipFill>
        <p:spPr>
          <a:xfrm>
            <a:off x="13213080" y="228600"/>
            <a:ext cx="1188360" cy="387000"/>
          </a:xfrm>
          <a:prstGeom prst="rect">
            <a:avLst/>
          </a:prstGeom>
          <a:noFill/>
          <a:ln w="0">
            <a:noFill/>
          </a:ln>
        </p:spPr>
      </p:pic>
      <p:sp>
        <p:nvSpPr>
          <p:cNvPr id="753" name="CuadroTexto 4"/>
          <p:cNvSpPr/>
          <p:nvPr/>
        </p:nvSpPr>
        <p:spPr>
          <a:xfrm>
            <a:off x="793800" y="4579560"/>
            <a:ext cx="6030360" cy="173556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Ideal para usuarios no técnicos </a:t>
            </a:r>
            <a:endParaRPr b="0" lang="en-US" sz="1800" strike="noStrike" u="none">
              <a:solidFill>
                <a:srgbClr val="000000"/>
              </a:solidFill>
              <a:uFillTx/>
              <a:latin typeface="Arial"/>
            </a:endParaRPr>
          </a:p>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Reduce el tiempo de desarrollo</a:t>
            </a:r>
            <a:endParaRPr b="0" lang="en-US" sz="1800" strike="noStrike" u="none">
              <a:solidFill>
                <a:srgbClr val="000000"/>
              </a:solidFill>
              <a:uFillTx/>
              <a:latin typeface="Arial"/>
            </a:endParaRPr>
          </a:p>
          <a:p>
            <a:pPr marL="285840" indent="-285840" defTabSz="914400">
              <a:lnSpc>
                <a:spcPct val="150000"/>
              </a:lnSpc>
              <a:buClr>
                <a:srgbClr val="000000"/>
              </a:buClr>
              <a:buFont typeface="Arial"/>
              <a:buChar char="•"/>
            </a:pPr>
            <a:r>
              <a:rPr b="0" lang="es-CL" sz="1800" strike="noStrike" u="none">
                <a:solidFill>
                  <a:schemeClr val="dk1"/>
                </a:solidFill>
                <a:uFillTx/>
                <a:latin typeface="Source Sans Pro"/>
                <a:ea typeface="Source Sans Pro"/>
              </a:rPr>
              <a:t>Automatiza pasos adicionales (scaling, selección de features)</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p:txBody>
      </p:sp>
      <p:sp>
        <p:nvSpPr>
          <p:cNvPr id="754" name="CuadroTexto 9"/>
          <p:cNvSpPr/>
          <p:nvPr/>
        </p:nvSpPr>
        <p:spPr>
          <a:xfrm>
            <a:off x="7173360" y="4579560"/>
            <a:ext cx="5928840" cy="912600"/>
          </a:xfrm>
          <a:prstGeom prst="rect">
            <a:avLst/>
          </a:prstGeom>
          <a:noFill/>
          <a:ln w="0">
            <a:noFill/>
          </a:ln>
        </p:spPr>
        <p:style>
          <a:lnRef idx="0"/>
          <a:fillRef idx="0"/>
          <a:effectRef idx="0"/>
          <a:fontRef idx="minor"/>
        </p:style>
        <p:txBody>
          <a:bodyPr lIns="90000" rIns="90000" tIns="45000" bIns="45000" anchor="t">
            <a:spAutoFit/>
          </a:bodyPr>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Menor control del proceso </a:t>
            </a:r>
            <a:endParaRPr b="0" lang="en-US" sz="1800" strike="noStrike" u="none">
              <a:solidFill>
                <a:srgbClr val="000000"/>
              </a:solidFill>
              <a:uFillTx/>
              <a:latin typeface="Arial"/>
            </a:endParaRPr>
          </a:p>
          <a:p>
            <a:pPr marL="285840" indent="-285840" defTabSz="914400">
              <a:lnSpc>
                <a:spcPct val="150000"/>
              </a:lnSpc>
              <a:buClr>
                <a:srgbClr val="000000"/>
              </a:buClr>
              <a:buFont typeface="Arial"/>
              <a:buChar char="•"/>
            </a:pPr>
            <a:r>
              <a:rPr b="0" lang="es-CL" sz="1800" strike="noStrike" u="none">
                <a:solidFill>
                  <a:srgbClr val="000000"/>
                </a:solidFill>
                <a:uFillTx/>
                <a:latin typeface="Source Sans Pro"/>
                <a:ea typeface="Source Sans Pro"/>
              </a:rPr>
              <a:t>Puede depender de plataformas cerradas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8" name="Image 0" descr="preencoded.png"/>
          <p:cNvPicPr/>
          <p:nvPr/>
        </p:nvPicPr>
        <p:blipFill>
          <a:blip r:embed="rId1"/>
          <a:stretch/>
        </p:blipFill>
        <p:spPr>
          <a:xfrm>
            <a:off x="9144000" y="0"/>
            <a:ext cx="5486040" cy="8229240"/>
          </a:xfrm>
          <a:prstGeom prst="rect">
            <a:avLst/>
          </a:prstGeom>
          <a:noFill/>
          <a:ln w="0">
            <a:noFill/>
          </a:ln>
        </p:spPr>
      </p:pic>
      <p:sp>
        <p:nvSpPr>
          <p:cNvPr id="279" name="Text 0"/>
          <p:cNvSpPr/>
          <p:nvPr/>
        </p:nvSpPr>
        <p:spPr>
          <a:xfrm>
            <a:off x="783000" y="1144440"/>
            <a:ext cx="7465680" cy="698760"/>
          </a:xfrm>
          <a:prstGeom prst="rect">
            <a:avLst/>
          </a:prstGeom>
          <a:noFill/>
          <a:ln w="0">
            <a:noFill/>
          </a:ln>
        </p:spPr>
        <p:style>
          <a:lnRef idx="0"/>
          <a:fillRef idx="0"/>
          <a:effectRef idx="0"/>
          <a:fontRef idx="minor"/>
        </p:style>
        <p:txBody>
          <a:bodyPr wrap="none" lIns="0" rIns="0" tIns="0" bIns="0" anchor="t">
            <a:noAutofit/>
          </a:bodyPr>
          <a:p>
            <a:pPr defTabSz="914400">
              <a:lnSpc>
                <a:spcPts val="5499"/>
              </a:lnSpc>
              <a:tabLst>
                <a:tab algn="l" pos="0"/>
              </a:tabLst>
            </a:pPr>
            <a:r>
              <a:rPr b="1" lang="en-US" sz="4400" strike="noStrike" u="none">
                <a:solidFill>
                  <a:srgbClr val="19414b"/>
                </a:solidFill>
                <a:uFillTx/>
                <a:latin typeface="Source Sans Pro"/>
                <a:ea typeface="Source Sans Pro"/>
              </a:rPr>
              <a:t>¿Qué es un Hiperparámetro?</a:t>
            </a:r>
            <a:endParaRPr b="0" lang="en-US" sz="4400" strike="noStrike" u="none">
              <a:solidFill>
                <a:srgbClr val="000000"/>
              </a:solidFill>
              <a:uFillTx/>
              <a:latin typeface="Arial"/>
            </a:endParaRPr>
          </a:p>
        </p:txBody>
      </p:sp>
      <p:sp>
        <p:nvSpPr>
          <p:cNvPr id="280" name="Text 1"/>
          <p:cNvSpPr/>
          <p:nvPr/>
        </p:nvSpPr>
        <p:spPr>
          <a:xfrm>
            <a:off x="783000" y="2179080"/>
            <a:ext cx="757764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Es una configuración externa al modelo que no se aprende del dataset. Ejemplos:</a:t>
            </a:r>
            <a:endParaRPr b="0" lang="en-US" sz="1750" strike="noStrike" u="none">
              <a:solidFill>
                <a:srgbClr val="000000"/>
              </a:solidFill>
              <a:uFillTx/>
              <a:latin typeface="Arial"/>
            </a:endParaRPr>
          </a:p>
        </p:txBody>
      </p:sp>
      <p:sp>
        <p:nvSpPr>
          <p:cNvPr id="281" name="Shape 2"/>
          <p:cNvSpPr/>
          <p:nvPr/>
        </p:nvSpPr>
        <p:spPr>
          <a:xfrm>
            <a:off x="783000" y="2788560"/>
            <a:ext cx="7577640" cy="4296240"/>
          </a:xfrm>
          <a:prstGeom prst="roundRect">
            <a:avLst>
              <a:gd name="adj" fmla="val 2187"/>
            </a:avLst>
          </a:prstGeom>
          <a:noFill/>
          <a:ln w="7620">
            <a:solidFill>
              <a:srgbClr val="000000">
                <a:alpha val="8000"/>
              </a:srgbClr>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2" name="Shape 3"/>
          <p:cNvSpPr/>
          <p:nvPr/>
        </p:nvSpPr>
        <p:spPr>
          <a:xfrm>
            <a:off x="790560" y="2796120"/>
            <a:ext cx="7561800" cy="64116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83" name="Text 4"/>
          <p:cNvSpPr/>
          <p:nvPr/>
        </p:nvSpPr>
        <p:spPr>
          <a:xfrm>
            <a:off x="1015200" y="2937960"/>
            <a:ext cx="20685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Modelo</a:t>
            </a:r>
            <a:endParaRPr b="0" lang="en-US" sz="1750" strike="noStrike" u="none">
              <a:solidFill>
                <a:srgbClr val="000000"/>
              </a:solidFill>
              <a:uFillTx/>
              <a:latin typeface="Arial"/>
            </a:endParaRPr>
          </a:p>
        </p:txBody>
      </p:sp>
      <p:sp>
        <p:nvSpPr>
          <p:cNvPr id="284" name="Text 5"/>
          <p:cNvSpPr/>
          <p:nvPr/>
        </p:nvSpPr>
        <p:spPr>
          <a:xfrm>
            <a:off x="3539520" y="2937960"/>
            <a:ext cx="20649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Hiperparámetro</a:t>
            </a:r>
            <a:endParaRPr b="0" lang="en-US" sz="1750" strike="noStrike" u="none">
              <a:solidFill>
                <a:srgbClr val="000000"/>
              </a:solidFill>
              <a:uFillTx/>
              <a:latin typeface="Arial"/>
            </a:endParaRPr>
          </a:p>
        </p:txBody>
      </p:sp>
      <p:sp>
        <p:nvSpPr>
          <p:cNvPr id="285" name="Text 6"/>
          <p:cNvSpPr/>
          <p:nvPr/>
        </p:nvSpPr>
        <p:spPr>
          <a:xfrm>
            <a:off x="6059880" y="2937960"/>
            <a:ext cx="20685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Efecto principal</a:t>
            </a:r>
            <a:endParaRPr b="0" lang="en-US" sz="1750" strike="noStrike" u="none">
              <a:solidFill>
                <a:srgbClr val="000000"/>
              </a:solidFill>
              <a:uFillTx/>
              <a:latin typeface="Arial"/>
            </a:endParaRPr>
          </a:p>
        </p:txBody>
      </p:sp>
      <p:sp>
        <p:nvSpPr>
          <p:cNvPr id="286" name="Shape 7"/>
          <p:cNvSpPr/>
          <p:nvPr/>
        </p:nvSpPr>
        <p:spPr>
          <a:xfrm>
            <a:off x="790560" y="3437640"/>
            <a:ext cx="7561800" cy="64116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87" name="Text 8"/>
          <p:cNvSpPr/>
          <p:nvPr/>
        </p:nvSpPr>
        <p:spPr>
          <a:xfrm>
            <a:off x="1015200" y="3579480"/>
            <a:ext cx="20685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Random Forest</a:t>
            </a:r>
            <a:endParaRPr b="0" lang="en-US" sz="1750" strike="noStrike" u="none">
              <a:solidFill>
                <a:srgbClr val="000000"/>
              </a:solidFill>
              <a:uFillTx/>
              <a:latin typeface="Arial"/>
            </a:endParaRPr>
          </a:p>
        </p:txBody>
      </p:sp>
      <p:sp>
        <p:nvSpPr>
          <p:cNvPr id="288" name="Text 9"/>
          <p:cNvSpPr/>
          <p:nvPr/>
        </p:nvSpPr>
        <p:spPr>
          <a:xfrm>
            <a:off x="3539520" y="3579480"/>
            <a:ext cx="20649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n_estimators</a:t>
            </a:r>
            <a:endParaRPr b="0" lang="en-US" sz="1750" strike="noStrike" u="none">
              <a:solidFill>
                <a:srgbClr val="000000"/>
              </a:solidFill>
              <a:uFillTx/>
              <a:latin typeface="Arial"/>
            </a:endParaRPr>
          </a:p>
        </p:txBody>
      </p:sp>
      <p:sp>
        <p:nvSpPr>
          <p:cNvPr id="289" name="Text 10"/>
          <p:cNvSpPr/>
          <p:nvPr/>
        </p:nvSpPr>
        <p:spPr>
          <a:xfrm>
            <a:off x="6059880" y="3579480"/>
            <a:ext cx="20685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Número de árboles</a:t>
            </a:r>
            <a:endParaRPr b="0" lang="en-US" sz="1750" strike="noStrike" u="none">
              <a:solidFill>
                <a:srgbClr val="000000"/>
              </a:solidFill>
              <a:uFillTx/>
              <a:latin typeface="Arial"/>
            </a:endParaRPr>
          </a:p>
        </p:txBody>
      </p:sp>
      <p:sp>
        <p:nvSpPr>
          <p:cNvPr id="290" name="Shape 11"/>
          <p:cNvSpPr/>
          <p:nvPr/>
        </p:nvSpPr>
        <p:spPr>
          <a:xfrm>
            <a:off x="790560" y="4079160"/>
            <a:ext cx="7561800" cy="9990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91" name="Text 12"/>
          <p:cNvSpPr/>
          <p:nvPr/>
        </p:nvSpPr>
        <p:spPr>
          <a:xfrm>
            <a:off x="1015200" y="4221000"/>
            <a:ext cx="20685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SVM</a:t>
            </a:r>
            <a:endParaRPr b="0" lang="en-US" sz="1750" strike="noStrike" u="none">
              <a:solidFill>
                <a:srgbClr val="000000"/>
              </a:solidFill>
              <a:uFillTx/>
              <a:latin typeface="Arial"/>
            </a:endParaRPr>
          </a:p>
        </p:txBody>
      </p:sp>
      <p:sp>
        <p:nvSpPr>
          <p:cNvPr id="292" name="Text 13"/>
          <p:cNvSpPr/>
          <p:nvPr/>
        </p:nvSpPr>
        <p:spPr>
          <a:xfrm>
            <a:off x="3539520" y="4221000"/>
            <a:ext cx="20649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C, kernel, gamma</a:t>
            </a:r>
            <a:endParaRPr b="0" lang="en-US" sz="1750" strike="noStrike" u="none">
              <a:solidFill>
                <a:srgbClr val="000000"/>
              </a:solidFill>
              <a:uFillTx/>
              <a:latin typeface="Arial"/>
            </a:endParaRPr>
          </a:p>
        </p:txBody>
      </p:sp>
      <p:sp>
        <p:nvSpPr>
          <p:cNvPr id="293" name="Text 14"/>
          <p:cNvSpPr/>
          <p:nvPr/>
        </p:nvSpPr>
        <p:spPr>
          <a:xfrm>
            <a:off x="6059880" y="4221000"/>
            <a:ext cx="2068560" cy="71532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Rigidez del margen y forma del kernel</a:t>
            </a:r>
            <a:endParaRPr b="0" lang="en-US" sz="1750" strike="noStrike" u="none">
              <a:solidFill>
                <a:srgbClr val="000000"/>
              </a:solidFill>
              <a:uFillTx/>
              <a:latin typeface="Arial"/>
            </a:endParaRPr>
          </a:p>
        </p:txBody>
      </p:sp>
      <p:sp>
        <p:nvSpPr>
          <p:cNvPr id="294" name="Shape 15"/>
          <p:cNvSpPr/>
          <p:nvPr/>
        </p:nvSpPr>
        <p:spPr>
          <a:xfrm>
            <a:off x="790560" y="5078520"/>
            <a:ext cx="7561800" cy="999000"/>
          </a:xfrm>
          <a:prstGeom prst="rect">
            <a:avLst/>
          </a:prstGeom>
          <a:solidFill>
            <a:srgbClr val="000000">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295" name="Text 16"/>
          <p:cNvSpPr/>
          <p:nvPr/>
        </p:nvSpPr>
        <p:spPr>
          <a:xfrm>
            <a:off x="1015200" y="5220360"/>
            <a:ext cx="20685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KNN</a:t>
            </a:r>
            <a:endParaRPr b="0" lang="en-US" sz="1750" strike="noStrike" u="none">
              <a:solidFill>
                <a:srgbClr val="000000"/>
              </a:solidFill>
              <a:uFillTx/>
              <a:latin typeface="Arial"/>
            </a:endParaRPr>
          </a:p>
        </p:txBody>
      </p:sp>
      <p:sp>
        <p:nvSpPr>
          <p:cNvPr id="296" name="Text 17"/>
          <p:cNvSpPr/>
          <p:nvPr/>
        </p:nvSpPr>
        <p:spPr>
          <a:xfrm>
            <a:off x="3539520" y="5220360"/>
            <a:ext cx="20649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n_neighbors</a:t>
            </a:r>
            <a:endParaRPr b="0" lang="en-US" sz="1750" strike="noStrike" u="none">
              <a:solidFill>
                <a:srgbClr val="000000"/>
              </a:solidFill>
              <a:uFillTx/>
              <a:latin typeface="Arial"/>
            </a:endParaRPr>
          </a:p>
        </p:txBody>
      </p:sp>
      <p:sp>
        <p:nvSpPr>
          <p:cNvPr id="297" name="Text 18"/>
          <p:cNvSpPr/>
          <p:nvPr/>
        </p:nvSpPr>
        <p:spPr>
          <a:xfrm>
            <a:off x="6059880" y="5220360"/>
            <a:ext cx="2068560" cy="71532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Vecinos considerados en clasificación</a:t>
            </a:r>
            <a:endParaRPr b="0" lang="en-US" sz="1750" strike="noStrike" u="none">
              <a:solidFill>
                <a:srgbClr val="000000"/>
              </a:solidFill>
              <a:uFillTx/>
              <a:latin typeface="Arial"/>
            </a:endParaRPr>
          </a:p>
        </p:txBody>
      </p:sp>
      <p:sp>
        <p:nvSpPr>
          <p:cNvPr id="298" name="Shape 19"/>
          <p:cNvSpPr/>
          <p:nvPr/>
        </p:nvSpPr>
        <p:spPr>
          <a:xfrm>
            <a:off x="790560" y="6077880"/>
            <a:ext cx="7561800" cy="999000"/>
          </a:xfrm>
          <a:prstGeom prst="rect">
            <a:avLst/>
          </a:prstGeom>
          <a:solidFill>
            <a:srgbClr val="ffffff">
              <a:alpha val="4000"/>
            </a:srgbClr>
          </a:solidFill>
          <a:ln w="0">
            <a:noFill/>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299" name="Text 20"/>
          <p:cNvSpPr/>
          <p:nvPr/>
        </p:nvSpPr>
        <p:spPr>
          <a:xfrm>
            <a:off x="1015200" y="6219720"/>
            <a:ext cx="20685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Redes neuronales</a:t>
            </a:r>
            <a:endParaRPr b="0" lang="en-US" sz="1750" strike="noStrike" u="none">
              <a:solidFill>
                <a:srgbClr val="000000"/>
              </a:solidFill>
              <a:uFillTx/>
              <a:latin typeface="Arial"/>
            </a:endParaRPr>
          </a:p>
        </p:txBody>
      </p:sp>
      <p:sp>
        <p:nvSpPr>
          <p:cNvPr id="300" name="Text 21"/>
          <p:cNvSpPr/>
          <p:nvPr/>
        </p:nvSpPr>
        <p:spPr>
          <a:xfrm>
            <a:off x="3539520" y="6219720"/>
            <a:ext cx="2064960" cy="357480"/>
          </a:xfrm>
          <a:prstGeom prst="rect">
            <a:avLst/>
          </a:prstGeom>
          <a:noFill/>
          <a:ln w="0">
            <a:noFill/>
          </a:ln>
        </p:spPr>
        <p:style>
          <a:lnRef idx="0"/>
          <a:fillRef idx="0"/>
          <a:effectRef idx="0"/>
          <a:fontRef idx="minor"/>
        </p:style>
        <p:txBody>
          <a:bodyPr wrap="none"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learning_rate, epochs</a:t>
            </a:r>
            <a:endParaRPr b="0" lang="en-US" sz="1750" strike="noStrike" u="none">
              <a:solidFill>
                <a:srgbClr val="000000"/>
              </a:solidFill>
              <a:uFillTx/>
              <a:latin typeface="Arial"/>
            </a:endParaRPr>
          </a:p>
        </p:txBody>
      </p:sp>
      <p:sp>
        <p:nvSpPr>
          <p:cNvPr id="301" name="Text 22"/>
          <p:cNvSpPr/>
          <p:nvPr/>
        </p:nvSpPr>
        <p:spPr>
          <a:xfrm>
            <a:off x="6059880" y="6219720"/>
            <a:ext cx="2068560" cy="715320"/>
          </a:xfrm>
          <a:prstGeom prst="rect">
            <a:avLst/>
          </a:prstGeom>
          <a:noFill/>
          <a:ln w="0">
            <a:noFill/>
          </a:ln>
        </p:spPr>
        <p:style>
          <a:lnRef idx="0"/>
          <a:fillRef idx="0"/>
          <a:effectRef idx="0"/>
          <a:fontRef idx="minor"/>
        </p:style>
        <p:txBody>
          <a:bodyPr lIns="0" rIns="0" tIns="0" bIns="0" anchor="t">
            <a:noAutofit/>
          </a:bodyPr>
          <a:p>
            <a:pPr defTabSz="914400">
              <a:lnSpc>
                <a:spcPts val="2801"/>
              </a:lnSpc>
              <a:tabLst>
                <a:tab algn="l" pos="0"/>
              </a:tabLst>
            </a:pPr>
            <a:r>
              <a:rPr b="0" lang="en-US" sz="1750" strike="noStrike" u="none">
                <a:solidFill>
                  <a:srgbClr val="1c1d22"/>
                </a:solidFill>
                <a:uFillTx/>
                <a:latin typeface="Source Sans Pro"/>
                <a:ea typeface="Source Sans Pro"/>
              </a:rPr>
              <a:t>Velocidad y duración del entrenamiento</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Text 0"/>
          <p:cNvSpPr/>
          <p:nvPr/>
        </p:nvSpPr>
        <p:spPr>
          <a:xfrm>
            <a:off x="425880" y="88164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Recomendaciones por escenario</a:t>
            </a:r>
            <a:endParaRPr b="0" lang="en-US" sz="4450" strike="noStrike" u="none">
              <a:solidFill>
                <a:srgbClr val="000000"/>
              </a:solidFill>
              <a:uFillTx/>
              <a:latin typeface="Arial"/>
            </a:endParaRPr>
          </a:p>
        </p:txBody>
      </p:sp>
      <p:pic>
        <p:nvPicPr>
          <p:cNvPr id="756" name="Image 0" descr="preencoded.png"/>
          <p:cNvPicPr/>
          <p:nvPr/>
        </p:nvPicPr>
        <p:blipFill>
          <a:blip r:embed="rId1"/>
          <a:stretch/>
        </p:blipFill>
        <p:spPr>
          <a:xfrm>
            <a:off x="13213080" y="228600"/>
            <a:ext cx="1188360" cy="387000"/>
          </a:xfrm>
          <a:prstGeom prst="rect">
            <a:avLst/>
          </a:prstGeom>
          <a:noFill/>
          <a:ln w="0">
            <a:noFill/>
          </a:ln>
        </p:spPr>
      </p:pic>
      <p:graphicFrame>
        <p:nvGraphicFramePr>
          <p:cNvPr id="757" name="Tabla 3"/>
          <p:cNvGraphicFramePr/>
          <p:nvPr/>
        </p:nvGraphicFramePr>
        <p:xfrm>
          <a:off x="2707200" y="3086280"/>
          <a:ext cx="9215640" cy="4222800"/>
        </p:xfrm>
        <a:graphic>
          <a:graphicData uri="http://schemas.openxmlformats.org/drawingml/2006/table">
            <a:tbl>
              <a:tblPr/>
              <a:tblGrid>
                <a:gridCol w="4608000"/>
                <a:gridCol w="4608000"/>
              </a:tblGrid>
              <a:tr h="152280">
                <a:tc>
                  <a:txBody>
                    <a:bodyPr anchor="ctr">
                      <a:noAutofit/>
                    </a:bodyPr>
                    <a:p>
                      <a:pPr algn="ctr" defTabSz="914400">
                        <a:lnSpc>
                          <a:spcPct val="150000"/>
                        </a:lnSpc>
                      </a:pPr>
                      <a:r>
                        <a:rPr b="1" lang="es-CL" sz="1800" strike="noStrike" u="none">
                          <a:solidFill>
                            <a:schemeClr val="dk1"/>
                          </a:solidFill>
                          <a:uFillTx/>
                          <a:latin typeface="Calibri"/>
                        </a:rPr>
                        <a:t>Escenario</a:t>
                      </a:r>
                      <a:r>
                        <a:rPr b="0" lang="es-CL" sz="1800" strike="noStrike" u="none">
                          <a:solidFill>
                            <a:schemeClr val="dk1"/>
                          </a:solidFill>
                          <a:uFillTx/>
                          <a:latin typeface="Calibri"/>
                        </a:rPr>
                        <a:t> </a:t>
                      </a:r>
                      <a:endParaRPr b="0" lang="en-US" sz="1800" strike="noStrike" u="none">
                        <a:solidFill>
                          <a:srgbClr val="000000"/>
                        </a:solidFill>
                        <a:uFillTx/>
                        <a:latin typeface="Arial"/>
                      </a:endParaRPr>
                    </a:p>
                  </a:txBody>
                  <a:tcPr anchor="ctr" marL="91440" marR="91440">
                    <a:lnL>
                      <a:noFill/>
                    </a:lnL>
                    <a:lnR>
                      <a:noFill/>
                    </a:lnR>
                    <a:lnT w="25200">
                      <a:solidFill>
                        <a:srgbClr val="000000"/>
                      </a:solidFill>
                      <a:prstDash val="solid"/>
                    </a:lnT>
                    <a:lnB>
                      <a:noFill/>
                    </a:lnB>
                    <a:solidFill>
                      <a:schemeClr val="dk1">
                        <a:tint val="20000"/>
                      </a:schemeClr>
                    </a:solidFill>
                  </a:tcPr>
                </a:tc>
                <a:tc>
                  <a:txBody>
                    <a:bodyPr anchor="ctr">
                      <a:noAutofit/>
                    </a:bodyPr>
                    <a:p>
                      <a:pPr algn="ctr" defTabSz="914400">
                        <a:lnSpc>
                          <a:spcPct val="150000"/>
                        </a:lnSpc>
                      </a:pPr>
                      <a:r>
                        <a:rPr b="1" lang="es-CL" sz="1800" strike="noStrike" u="none">
                          <a:solidFill>
                            <a:schemeClr val="dk1"/>
                          </a:solidFill>
                          <a:uFillTx/>
                          <a:latin typeface="Calibri"/>
                        </a:rPr>
                        <a:t>Recomendación principal</a:t>
                      </a:r>
                      <a:r>
                        <a:rPr b="0" lang="es-CL" sz="1800" strike="noStrike" u="none">
                          <a:solidFill>
                            <a:schemeClr val="dk1"/>
                          </a:solidFill>
                          <a:uFillTx/>
                          <a:latin typeface="Calibri"/>
                        </a:rPr>
                        <a:t> </a:t>
                      </a:r>
                      <a:endParaRPr b="0" lang="en-US" sz="1800" strike="noStrike" u="none">
                        <a:solidFill>
                          <a:srgbClr val="000000"/>
                        </a:solidFill>
                        <a:uFillTx/>
                        <a:latin typeface="Arial"/>
                      </a:endParaRPr>
                    </a:p>
                  </a:txBody>
                  <a:tcPr anchor="ctr" marL="91440" marR="91440">
                    <a:lnL>
                      <a:noFill/>
                    </a:lnL>
                    <a:lnR>
                      <a:noFill/>
                    </a:lnR>
                    <a:lnT w="25200">
                      <a:solidFill>
                        <a:srgbClr val="000000"/>
                      </a:solidFill>
                      <a:prstDash val="solid"/>
                    </a:lnT>
                    <a:lnB>
                      <a:noFill/>
                    </a:lnB>
                    <a:solidFill>
                      <a:schemeClr val="dk1">
                        <a:tint val="20000"/>
                      </a:schemeClr>
                    </a:solidFill>
                  </a:tcPr>
                </a:tc>
              </a:tr>
              <a:tr h="152280">
                <a:tc>
                  <a:txBody>
                    <a:bodyPr anchor="ctr">
                      <a:noAutofit/>
                    </a:bodyPr>
                    <a:p>
                      <a:pPr algn="ctr" defTabSz="914400">
                        <a:lnSpc>
                          <a:spcPct val="150000"/>
                        </a:lnSpc>
                      </a:pPr>
                      <a:r>
                        <a:rPr b="0" lang="es-CL" sz="1800" strike="noStrike" u="none">
                          <a:solidFill>
                            <a:schemeClr val="dk1"/>
                          </a:solidFill>
                          <a:uFillTx/>
                          <a:latin typeface="Calibri"/>
                        </a:rPr>
                        <a:t>Pocos hiperparámetros, modelo rápido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lt1"/>
                    </a:solidFill>
                  </a:tcPr>
                </a:tc>
                <a:tc>
                  <a:txBody>
                    <a:bodyPr anchor="ctr">
                      <a:noAutofit/>
                    </a:bodyPr>
                    <a:p>
                      <a:pPr algn="ctr" defTabSz="914400">
                        <a:lnSpc>
                          <a:spcPct val="150000"/>
                        </a:lnSpc>
                      </a:pPr>
                      <a:r>
                        <a:rPr b="1" lang="en-US" sz="1800" strike="noStrike" u="none">
                          <a:solidFill>
                            <a:schemeClr val="dk1"/>
                          </a:solidFill>
                          <a:uFillTx/>
                          <a:latin typeface="Calibri"/>
                        </a:rPr>
                        <a:t>Grid Search</a:t>
                      </a:r>
                      <a:r>
                        <a:rPr b="0" lang="en-US" sz="1800" strike="noStrike" u="none">
                          <a:solidFill>
                            <a:schemeClr val="dk1"/>
                          </a:solidFill>
                          <a:uFillTx/>
                          <a:latin typeface="Calibri"/>
                        </a:rPr>
                        <a:t> o </a:t>
                      </a:r>
                      <a:r>
                        <a:rPr b="1" lang="en-US" sz="1800" strike="noStrike" u="none">
                          <a:solidFill>
                            <a:schemeClr val="dk1"/>
                          </a:solidFill>
                          <a:uFillTx/>
                          <a:latin typeface="Calibri"/>
                        </a:rPr>
                        <a:t>Random Search</a:t>
                      </a:r>
                      <a:r>
                        <a:rPr b="0" lang="en-US" sz="1800" strike="noStrike" u="none">
                          <a:solidFill>
                            <a:schemeClr val="dk1"/>
                          </a:solidFill>
                          <a:uFillTx/>
                          <a:latin typeface="Calibri"/>
                        </a:rPr>
                        <a:t>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lt1"/>
                    </a:solidFill>
                  </a:tcPr>
                </a:tc>
              </a:tr>
              <a:tr h="152280">
                <a:tc>
                  <a:txBody>
                    <a:bodyPr anchor="ctr">
                      <a:noAutofit/>
                    </a:bodyPr>
                    <a:p>
                      <a:pPr algn="ctr" defTabSz="914400">
                        <a:lnSpc>
                          <a:spcPct val="150000"/>
                        </a:lnSpc>
                      </a:pPr>
                      <a:r>
                        <a:rPr b="0" lang="es-CL" sz="1800" strike="noStrike" u="none">
                          <a:solidFill>
                            <a:schemeClr val="dk1"/>
                          </a:solidFill>
                          <a:uFillTx/>
                          <a:latin typeface="Calibri"/>
                        </a:rPr>
                        <a:t>Dataset grande, entrenamiento costoso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dk1">
                        <a:tint val="20000"/>
                      </a:schemeClr>
                    </a:solidFill>
                  </a:tcPr>
                </a:tc>
                <a:tc>
                  <a:txBody>
                    <a:bodyPr anchor="ctr">
                      <a:noAutofit/>
                    </a:bodyPr>
                    <a:p>
                      <a:pPr algn="ctr" defTabSz="914400">
                        <a:lnSpc>
                          <a:spcPct val="150000"/>
                        </a:lnSpc>
                      </a:pPr>
                      <a:r>
                        <a:rPr b="1" lang="es-CL" sz="1800" strike="noStrike" u="none">
                          <a:solidFill>
                            <a:schemeClr val="dk1"/>
                          </a:solidFill>
                          <a:uFillTx/>
                          <a:latin typeface="Calibri"/>
                        </a:rPr>
                        <a:t>Optimización Bayesiana</a:t>
                      </a:r>
                      <a:r>
                        <a:rPr b="0" lang="es-CL" sz="1800" strike="noStrike" u="none">
                          <a:solidFill>
                            <a:schemeClr val="dk1"/>
                          </a:solidFill>
                          <a:uFillTx/>
                          <a:latin typeface="Calibri"/>
                        </a:rPr>
                        <a:t> (Optuna)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dk1">
                        <a:tint val="20000"/>
                      </a:schemeClr>
                    </a:solidFill>
                  </a:tcPr>
                </a:tc>
              </a:tr>
              <a:tr h="152280">
                <a:tc>
                  <a:txBody>
                    <a:bodyPr anchor="ctr">
                      <a:noAutofit/>
                    </a:bodyPr>
                    <a:p>
                      <a:pPr algn="ctr" defTabSz="914400">
                        <a:lnSpc>
                          <a:spcPct val="150000"/>
                        </a:lnSpc>
                      </a:pPr>
                      <a:r>
                        <a:rPr b="0" lang="es-CL" sz="1800" strike="noStrike" u="none">
                          <a:solidFill>
                            <a:schemeClr val="dk1"/>
                          </a:solidFill>
                          <a:uFillTx/>
                          <a:latin typeface="Calibri"/>
                        </a:rPr>
                        <a:t>Poco conocimiento del modelo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lt1"/>
                    </a:solidFill>
                  </a:tcPr>
                </a:tc>
                <a:tc>
                  <a:txBody>
                    <a:bodyPr anchor="ctr">
                      <a:noAutofit/>
                    </a:bodyPr>
                    <a:p>
                      <a:pPr algn="ctr" defTabSz="914400">
                        <a:lnSpc>
                          <a:spcPct val="150000"/>
                        </a:lnSpc>
                      </a:pPr>
                      <a:r>
                        <a:rPr b="1" lang="pt-BR" sz="1800" strike="noStrike" u="none">
                          <a:solidFill>
                            <a:schemeClr val="dk1"/>
                          </a:solidFill>
                          <a:uFillTx/>
                          <a:latin typeface="Calibri"/>
                        </a:rPr>
                        <a:t>AutoML</a:t>
                      </a:r>
                      <a:r>
                        <a:rPr b="0" lang="pt-BR" sz="1800" strike="noStrike" u="none">
                          <a:solidFill>
                            <a:schemeClr val="dk1"/>
                          </a:solidFill>
                          <a:uFillTx/>
                          <a:latin typeface="Calibri"/>
                        </a:rPr>
                        <a:t> (TPOT, H2O, Azure AutoML)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lt1"/>
                    </a:solidFill>
                  </a:tcPr>
                </a:tc>
              </a:tr>
              <a:tr h="152280">
                <a:tc>
                  <a:txBody>
                    <a:bodyPr anchor="ctr">
                      <a:noAutofit/>
                    </a:bodyPr>
                    <a:p>
                      <a:pPr algn="ctr" defTabSz="914400">
                        <a:lnSpc>
                          <a:spcPct val="150000"/>
                        </a:lnSpc>
                      </a:pPr>
                      <a:r>
                        <a:rPr b="0" lang="es-CL" sz="1800" strike="noStrike" u="none">
                          <a:solidFill>
                            <a:schemeClr val="dk1"/>
                          </a:solidFill>
                          <a:uFillTx/>
                          <a:latin typeface="Calibri"/>
                        </a:rPr>
                        <a:t>Necesidad de explorar arquitecturas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dk1">
                        <a:tint val="20000"/>
                      </a:schemeClr>
                    </a:solidFill>
                  </a:tcPr>
                </a:tc>
                <a:tc>
                  <a:txBody>
                    <a:bodyPr anchor="ctr">
                      <a:noAutofit/>
                    </a:bodyPr>
                    <a:p>
                      <a:pPr algn="ctr" defTabSz="914400">
                        <a:lnSpc>
                          <a:spcPct val="150000"/>
                        </a:lnSpc>
                      </a:pPr>
                      <a:r>
                        <a:rPr b="1" lang="es-CL" sz="1800" strike="noStrike" u="none">
                          <a:solidFill>
                            <a:schemeClr val="dk1"/>
                          </a:solidFill>
                          <a:uFillTx/>
                          <a:latin typeface="Calibri"/>
                        </a:rPr>
                        <a:t>Algoritmos Genéticos</a:t>
                      </a:r>
                      <a:r>
                        <a:rPr b="0" lang="es-CL" sz="1800" strike="noStrike" u="none">
                          <a:solidFill>
                            <a:schemeClr val="dk1"/>
                          </a:solidFill>
                          <a:uFillTx/>
                          <a:latin typeface="Calibri"/>
                        </a:rPr>
                        <a:t>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dk1">
                        <a:tint val="20000"/>
                      </a:schemeClr>
                    </a:solidFill>
                  </a:tcPr>
                </a:tc>
              </a:tr>
              <a:tr h="152280">
                <a:tc>
                  <a:txBody>
                    <a:bodyPr anchor="ctr">
                      <a:noAutofit/>
                    </a:bodyPr>
                    <a:p>
                      <a:pPr algn="ctr" defTabSz="914400">
                        <a:lnSpc>
                          <a:spcPct val="150000"/>
                        </a:lnSpc>
                      </a:pPr>
                      <a:r>
                        <a:rPr b="0" lang="es-CL" sz="1800" strike="noStrike" u="none">
                          <a:solidFill>
                            <a:schemeClr val="dk1"/>
                          </a:solidFill>
                          <a:uFillTx/>
                          <a:latin typeface="Calibri"/>
                        </a:rPr>
                        <a:t>Recursos computacionales limitados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lt1"/>
                    </a:solidFill>
                  </a:tcPr>
                </a:tc>
                <a:tc>
                  <a:txBody>
                    <a:bodyPr anchor="ctr">
                      <a:noAutofit/>
                    </a:bodyPr>
                    <a:p>
                      <a:pPr algn="ctr" defTabSz="914400">
                        <a:lnSpc>
                          <a:spcPct val="150000"/>
                        </a:lnSpc>
                      </a:pPr>
                      <a:r>
                        <a:rPr b="1" lang="es-CL" sz="1800" strike="noStrike" u="none">
                          <a:solidFill>
                            <a:schemeClr val="dk1"/>
                          </a:solidFill>
                          <a:uFillTx/>
                          <a:latin typeface="Calibri"/>
                        </a:rPr>
                        <a:t>Random Search</a:t>
                      </a:r>
                      <a:r>
                        <a:rPr b="0" lang="es-CL" sz="1800" strike="noStrike" u="none">
                          <a:solidFill>
                            <a:schemeClr val="dk1"/>
                          </a:solidFill>
                          <a:uFillTx/>
                          <a:latin typeface="Calibri"/>
                        </a:rPr>
                        <a:t> </a:t>
                      </a:r>
                      <a:endParaRPr b="0" lang="en-US" sz="1800" strike="noStrike" u="none">
                        <a:solidFill>
                          <a:srgbClr val="000000"/>
                        </a:solidFill>
                        <a:uFillTx/>
                        <a:latin typeface="Arial"/>
                      </a:endParaRPr>
                    </a:p>
                  </a:txBody>
                  <a:tcPr anchor="ctr" marL="91440" marR="91440">
                    <a:lnL>
                      <a:noFill/>
                    </a:lnL>
                    <a:lnR>
                      <a:noFill/>
                    </a:lnR>
                    <a:lnT>
                      <a:noFill/>
                    </a:lnT>
                    <a:lnB>
                      <a:noFill/>
                    </a:lnB>
                    <a:solidFill>
                      <a:schemeClr val="lt1"/>
                    </a:solidFill>
                  </a:tcPr>
                </a:tc>
              </a:tr>
              <a:tr h="152280">
                <a:tc>
                  <a:txBody>
                    <a:bodyPr anchor="ctr">
                      <a:noAutofit/>
                    </a:bodyPr>
                    <a:p>
                      <a:pPr algn="ctr" defTabSz="914400">
                        <a:lnSpc>
                          <a:spcPct val="150000"/>
                        </a:lnSpc>
                      </a:pPr>
                      <a:r>
                        <a:rPr b="0" lang="es-CL" sz="1800" strike="noStrike" u="none">
                          <a:solidFill>
                            <a:schemeClr val="dk1"/>
                          </a:solidFill>
                          <a:uFillTx/>
                          <a:latin typeface="Calibri"/>
                        </a:rPr>
                        <a:t>Uso en empresa sin equipo técnico </a:t>
                      </a:r>
                      <a:endParaRPr b="0" lang="en-US" sz="1800" strike="noStrike" u="none">
                        <a:solidFill>
                          <a:srgbClr val="000000"/>
                        </a:solidFill>
                        <a:uFillTx/>
                        <a:latin typeface="Arial"/>
                      </a:endParaRPr>
                    </a:p>
                  </a:txBody>
                  <a:tcPr anchor="ctr" marL="91440" marR="91440">
                    <a:lnL>
                      <a:noFill/>
                    </a:lnL>
                    <a:lnR>
                      <a:noFill/>
                    </a:lnR>
                    <a:lnT>
                      <a:noFill/>
                    </a:lnT>
                    <a:lnB w="25200">
                      <a:solidFill>
                        <a:srgbClr val="000000"/>
                      </a:solidFill>
                      <a:prstDash val="solid"/>
                    </a:lnB>
                    <a:solidFill>
                      <a:schemeClr val="dk1">
                        <a:tint val="20000"/>
                      </a:schemeClr>
                    </a:solidFill>
                  </a:tcPr>
                </a:tc>
                <a:tc>
                  <a:txBody>
                    <a:bodyPr anchor="ctr">
                      <a:noAutofit/>
                    </a:bodyPr>
                    <a:p>
                      <a:pPr algn="ctr" defTabSz="914400">
                        <a:lnSpc>
                          <a:spcPct val="150000"/>
                        </a:lnSpc>
                      </a:pPr>
                      <a:r>
                        <a:rPr b="1" lang="es-CL" sz="1800" strike="noStrike" u="none">
                          <a:solidFill>
                            <a:schemeClr val="dk1"/>
                          </a:solidFill>
                          <a:uFillTx/>
                          <a:latin typeface="Calibri"/>
                        </a:rPr>
                        <a:t>AutoML con interfaz gráfica</a:t>
                      </a:r>
                      <a:r>
                        <a:rPr b="0" lang="es-CL" sz="1800" strike="noStrike" u="none">
                          <a:solidFill>
                            <a:schemeClr val="dk1"/>
                          </a:solidFill>
                          <a:uFillTx/>
                          <a:latin typeface="Calibri"/>
                        </a:rPr>
                        <a:t> </a:t>
                      </a:r>
                      <a:endParaRPr b="0" lang="en-US" sz="1800" strike="noStrike" u="none">
                        <a:solidFill>
                          <a:srgbClr val="000000"/>
                        </a:solidFill>
                        <a:uFillTx/>
                        <a:latin typeface="Arial"/>
                      </a:endParaRPr>
                    </a:p>
                  </a:txBody>
                  <a:tcPr anchor="ctr" marL="91440" marR="91440">
                    <a:lnL>
                      <a:noFill/>
                    </a:lnL>
                    <a:lnR>
                      <a:noFill/>
                    </a:lnR>
                    <a:lnT>
                      <a:noFill/>
                    </a:lnT>
                    <a:lnB w="25200">
                      <a:solidFill>
                        <a:srgbClr val="000000"/>
                      </a:solidFill>
                      <a:prstDash val="solid"/>
                    </a:lnB>
                    <a:solidFill>
                      <a:schemeClr val="dk1">
                        <a:tint val="20000"/>
                      </a:schemeClr>
                    </a:solidFill>
                  </a:tcPr>
                </a:tc>
              </a:tr>
            </a:tbl>
          </a:graphicData>
        </a:graphic>
      </p:graphicFrame>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8" name="Text 0"/>
          <p:cNvSpPr/>
          <p:nvPr/>
        </p:nvSpPr>
        <p:spPr>
          <a:xfrm>
            <a:off x="425880" y="88164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Aplicaciones Típicas del Ajuste de Hiperparámetros</a:t>
            </a:r>
            <a:endParaRPr b="0" lang="en-US" sz="4450" strike="noStrike" u="none">
              <a:solidFill>
                <a:srgbClr val="000000"/>
              </a:solidFill>
              <a:uFillTx/>
              <a:latin typeface="Arial"/>
            </a:endParaRPr>
          </a:p>
        </p:txBody>
      </p:sp>
      <p:pic>
        <p:nvPicPr>
          <p:cNvPr id="759" name="Image 0" descr="preencoded.png"/>
          <p:cNvPicPr/>
          <p:nvPr/>
        </p:nvPicPr>
        <p:blipFill>
          <a:blip r:embed="rId1"/>
          <a:stretch/>
        </p:blipFill>
        <p:spPr>
          <a:xfrm>
            <a:off x="13213080" y="228600"/>
            <a:ext cx="1188360" cy="387000"/>
          </a:xfrm>
          <a:prstGeom prst="rect">
            <a:avLst/>
          </a:prstGeom>
          <a:noFill/>
          <a:ln w="0">
            <a:noFill/>
          </a:ln>
        </p:spPr>
      </p:pic>
      <p:sp>
        <p:nvSpPr>
          <p:cNvPr id="760" name="CuadroTexto 4"/>
          <p:cNvSpPr/>
          <p:nvPr/>
        </p:nvSpPr>
        <p:spPr>
          <a:xfrm>
            <a:off x="1048320" y="2734200"/>
            <a:ext cx="11318040" cy="3838680"/>
          </a:xfrm>
          <a:prstGeom prst="rect">
            <a:avLst/>
          </a:prstGeom>
          <a:noFill/>
          <a:ln w="0">
            <a:noFill/>
          </a:ln>
        </p:spPr>
        <p:style>
          <a:lnRef idx="0"/>
          <a:fillRef idx="0"/>
          <a:effectRef idx="0"/>
          <a:fontRef idx="minor"/>
        </p:style>
        <p:txBody>
          <a:bodyPr lIns="90000" rIns="90000" tIns="45000" bIns="45000" anchor="t">
            <a:spAutoFit/>
          </a:bodyPr>
          <a:p>
            <a:pPr defTabSz="914400">
              <a:lnSpc>
                <a:spcPct val="150000"/>
              </a:lnSpc>
            </a:pPr>
            <a:r>
              <a:rPr b="1" lang="es-CL" sz="2000" strike="noStrike" u="none">
                <a:solidFill>
                  <a:srgbClr val="000000"/>
                </a:solidFill>
                <a:uFillTx/>
                <a:latin typeface="Source Sans Pro"/>
                <a:ea typeface="Source Sans Pro"/>
              </a:rPr>
              <a:t>Introducción</a:t>
            </a:r>
            <a:r>
              <a:rPr b="0" lang="es-CL" sz="2000" strike="noStrike" u="none">
                <a:solidFill>
                  <a:srgbClr val="000000"/>
                </a:solidFill>
                <a:uFillTx/>
                <a:latin typeface="Source Sans Pro"/>
                <a:ea typeface="Source Sans Pro"/>
              </a:rPr>
              <a:t> </a:t>
            </a:r>
            <a:endParaRPr b="0" lang="en-US" sz="20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El ajuste de hiperparámetros no es un lujo técnico, sino una </a:t>
            </a:r>
            <a:r>
              <a:rPr b="1" lang="es-CL" sz="1800" strike="noStrike" u="none">
                <a:solidFill>
                  <a:srgbClr val="000000"/>
                </a:solidFill>
                <a:uFillTx/>
                <a:latin typeface="Source Sans Pro"/>
                <a:ea typeface="Source Sans Pro"/>
              </a:rPr>
              <a:t>herramienta clave para alcanzar alto rendimiento en producción</a:t>
            </a:r>
            <a:r>
              <a:rPr b="0" lang="es-CL" sz="1800" strike="noStrike" u="none">
                <a:solidFill>
                  <a:srgbClr val="000000"/>
                </a:solidFill>
                <a:uFillTx/>
                <a:latin typeface="Source Sans Pro"/>
                <a:ea typeface="Source Sans Pro"/>
              </a:rPr>
              <a:t>. Se aplica en casi todos los dominios del aprendizaje automático donde mejorar incluso un pequeño porcentaje de precisión puede significar un gran impacto económico o funcional. </a:t>
            </a:r>
            <a:endParaRPr b="0" lang="en-US" sz="18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Aquí presentamos </a:t>
            </a:r>
            <a:r>
              <a:rPr b="1" lang="es-CL" sz="1800" strike="noStrike" u="none">
                <a:solidFill>
                  <a:srgbClr val="000000"/>
                </a:solidFill>
                <a:uFillTx/>
                <a:latin typeface="Source Sans Pro"/>
                <a:ea typeface="Source Sans Pro"/>
              </a:rPr>
              <a:t>casos representativos por industria y aplicación</a:t>
            </a:r>
            <a:r>
              <a:rPr b="0" lang="es-CL" sz="1800" strike="noStrike" u="none">
                <a:solidFill>
                  <a:srgbClr val="000000"/>
                </a:solidFill>
                <a:uFillTx/>
                <a:latin typeface="Source Sans Pro"/>
                <a:ea typeface="Source Sans Pro"/>
              </a:rPr>
              <a:t>, para mostrar cómo las técnicas de tuning se utilizan en la práctica.</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Text 0"/>
          <p:cNvSpPr/>
          <p:nvPr/>
        </p:nvSpPr>
        <p:spPr>
          <a:xfrm>
            <a:off x="425880" y="88164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Aplicaciones Típicas del Ajuste de Hiperparámetros</a:t>
            </a:r>
            <a:endParaRPr b="0" lang="en-US" sz="4450" strike="noStrike" u="none">
              <a:solidFill>
                <a:srgbClr val="000000"/>
              </a:solidFill>
              <a:uFillTx/>
              <a:latin typeface="Arial"/>
            </a:endParaRPr>
          </a:p>
        </p:txBody>
      </p:sp>
      <p:pic>
        <p:nvPicPr>
          <p:cNvPr id="762" name="Image 0" descr="preencoded.png"/>
          <p:cNvPicPr/>
          <p:nvPr/>
        </p:nvPicPr>
        <p:blipFill>
          <a:blip r:embed="rId1"/>
          <a:stretch/>
        </p:blipFill>
        <p:spPr>
          <a:xfrm>
            <a:off x="13213080" y="228600"/>
            <a:ext cx="1188360" cy="387000"/>
          </a:xfrm>
          <a:prstGeom prst="rect">
            <a:avLst/>
          </a:prstGeom>
          <a:noFill/>
          <a:ln w="0">
            <a:noFill/>
          </a:ln>
        </p:spPr>
      </p:pic>
      <p:sp>
        <p:nvSpPr>
          <p:cNvPr id="763" name="CuadroTexto 3"/>
          <p:cNvSpPr/>
          <p:nvPr/>
        </p:nvSpPr>
        <p:spPr>
          <a:xfrm>
            <a:off x="1594800" y="2416680"/>
            <a:ext cx="10278360" cy="5484600"/>
          </a:xfrm>
          <a:prstGeom prst="rect">
            <a:avLst/>
          </a:prstGeom>
          <a:noFill/>
          <a:ln w="0">
            <a:noFill/>
          </a:ln>
        </p:spPr>
        <p:style>
          <a:lnRef idx="0"/>
          <a:fillRef idx="0"/>
          <a:effectRef idx="0"/>
          <a:fontRef idx="minor"/>
        </p:style>
        <p:txBody>
          <a:bodyPr lIns="90000" rIns="90000" tIns="45000" bIns="45000" anchor="t">
            <a:spAutoFit/>
          </a:bodyPr>
          <a:p>
            <a:pPr defTabSz="914400">
              <a:lnSpc>
                <a:spcPct val="150000"/>
              </a:lnSpc>
            </a:pPr>
            <a:r>
              <a:rPr b="1" lang="es-CL" sz="2000" strike="noStrike" u="none">
                <a:solidFill>
                  <a:srgbClr val="000000"/>
                </a:solidFill>
                <a:uFillTx/>
                <a:latin typeface="Source Sans Pro"/>
                <a:ea typeface="Source Sans Pro"/>
              </a:rPr>
              <a:t>Salud y Diagnóstico</a:t>
            </a:r>
            <a:r>
              <a:rPr b="0" lang="es-CL" sz="2000" strike="noStrike" u="none">
                <a:solidFill>
                  <a:srgbClr val="000000"/>
                </a:solidFill>
                <a:uFillTx/>
                <a:latin typeface="Source Sans Pro"/>
                <a:ea typeface="Source Sans Pro"/>
              </a:rPr>
              <a:t> </a:t>
            </a:r>
            <a:endParaRPr b="0" lang="en-US" sz="20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defTabSz="914400">
              <a:lnSpc>
                <a:spcPct val="150000"/>
              </a:lnSpc>
            </a:pPr>
            <a:r>
              <a:rPr b="1" lang="es-CL" sz="1800" strike="noStrike" u="none">
                <a:solidFill>
                  <a:srgbClr val="000000"/>
                </a:solidFill>
                <a:uFillTx/>
                <a:latin typeface="Source Sans Pro"/>
                <a:ea typeface="Source Sans Pro"/>
              </a:rPr>
              <a:t>Escenario: Diagnóstico automatizado con imágenes médicas (radiografías, tomografías)</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indent="-216000" defTabSz="914400">
              <a:lnSpc>
                <a:spcPct val="150000"/>
              </a:lnSpc>
              <a:buClr>
                <a:srgbClr val="000000"/>
              </a:buClr>
              <a:buFont typeface="Arial"/>
              <a:buChar char="•"/>
            </a:pPr>
            <a:r>
              <a:rPr b="1" lang="es-CL" sz="1800" strike="noStrike" u="none">
                <a:solidFill>
                  <a:srgbClr val="000000"/>
                </a:solidFill>
                <a:uFillTx/>
                <a:latin typeface="Source Sans Pro"/>
                <a:ea typeface="Source Sans Pro"/>
              </a:rPr>
              <a:t>Objetivo:</a:t>
            </a:r>
            <a:r>
              <a:rPr b="0" lang="es-CL" sz="1800" strike="noStrike" u="none">
                <a:solidFill>
                  <a:srgbClr val="000000"/>
                </a:solidFill>
                <a:uFillTx/>
                <a:latin typeface="Source Sans Pro"/>
                <a:ea typeface="Source Sans Pro"/>
              </a:rPr>
              <a:t> Maximizar métricas como </a:t>
            </a:r>
            <a:r>
              <a:rPr b="0" i="1" lang="es-CL" sz="1800" strike="noStrike" u="none">
                <a:solidFill>
                  <a:srgbClr val="000000"/>
                </a:solidFill>
                <a:uFillTx/>
                <a:latin typeface="Source Sans Pro"/>
                <a:ea typeface="Source Sans Pro"/>
              </a:rPr>
              <a:t>recall</a:t>
            </a:r>
            <a:r>
              <a:rPr b="0" lang="es-CL" sz="1800" strike="noStrike" u="none">
                <a:solidFill>
                  <a:srgbClr val="000000"/>
                </a:solidFill>
                <a:uFillTx/>
                <a:latin typeface="Source Sans Pro"/>
                <a:ea typeface="Source Sans Pro"/>
              </a:rPr>
              <a:t> o </a:t>
            </a:r>
            <a:r>
              <a:rPr b="0" i="1" lang="es-CL" sz="1800" strike="noStrike" u="none">
                <a:solidFill>
                  <a:srgbClr val="000000"/>
                </a:solidFill>
                <a:uFillTx/>
                <a:latin typeface="Source Sans Pro"/>
                <a:ea typeface="Source Sans Pro"/>
              </a:rPr>
              <a:t>sensibilidad</a:t>
            </a:r>
            <a:r>
              <a:rPr b="0" lang="es-CL" sz="1800" strike="noStrike" u="none">
                <a:solidFill>
                  <a:srgbClr val="000000"/>
                </a:solidFill>
                <a:uFillTx/>
                <a:latin typeface="Source Sans Pro"/>
                <a:ea typeface="Source Sans Pro"/>
              </a:rPr>
              <a:t> en modelos de clasificación binaria. </a:t>
            </a:r>
            <a:endParaRPr b="0" lang="en-US" sz="1800" strike="noStrike" u="none">
              <a:solidFill>
                <a:srgbClr val="000000"/>
              </a:solidFill>
              <a:uFillTx/>
              <a:latin typeface="Arial"/>
            </a:endParaRPr>
          </a:p>
          <a:p>
            <a:pPr indent="-216000" defTabSz="914400">
              <a:lnSpc>
                <a:spcPct val="150000"/>
              </a:lnSpc>
              <a:buClr>
                <a:srgbClr val="000000"/>
              </a:buClr>
              <a:buFont typeface="Arial"/>
              <a:buChar char="•"/>
            </a:pPr>
            <a:r>
              <a:rPr b="1" lang="es-CL" sz="1800" strike="noStrike" u="none">
                <a:solidFill>
                  <a:srgbClr val="000000"/>
                </a:solidFill>
                <a:uFillTx/>
                <a:latin typeface="Source Sans Pro"/>
                <a:ea typeface="Source Sans Pro"/>
              </a:rPr>
              <a:t>Técnica usada:</a:t>
            </a:r>
            <a:r>
              <a:rPr b="0" lang="es-CL" sz="1800" strike="noStrike" u="none">
                <a:solidFill>
                  <a:srgbClr val="000000"/>
                </a:solidFill>
                <a:uFillTx/>
                <a:latin typeface="Source Sans Pro"/>
                <a:ea typeface="Source Sans Pro"/>
              </a:rPr>
              <a:t> Optimización Bayesiana para reducir pruebas de combinaciones irrelevantes. </a:t>
            </a:r>
            <a:endParaRPr b="0" lang="en-US" sz="1800" strike="noStrike" u="none">
              <a:solidFill>
                <a:srgbClr val="000000"/>
              </a:solidFill>
              <a:uFillTx/>
              <a:latin typeface="Arial"/>
            </a:endParaRPr>
          </a:p>
          <a:p>
            <a:pPr indent="-216000" defTabSz="914400">
              <a:lnSpc>
                <a:spcPct val="150000"/>
              </a:lnSpc>
              <a:buClr>
                <a:srgbClr val="000000"/>
              </a:buClr>
              <a:buFont typeface="Arial"/>
              <a:buChar char="•"/>
            </a:pPr>
            <a:r>
              <a:rPr b="1" lang="es-CL" sz="1800" strike="noStrike" u="none">
                <a:solidFill>
                  <a:srgbClr val="000000"/>
                </a:solidFill>
                <a:uFillTx/>
                <a:latin typeface="Source Sans Pro"/>
                <a:ea typeface="Source Sans Pro"/>
              </a:rPr>
              <a:t>Impacto:</a:t>
            </a:r>
            <a:r>
              <a:rPr b="0" lang="es-CL" sz="1800" strike="noStrike" u="none">
                <a:solidFill>
                  <a:srgbClr val="000000"/>
                </a:solidFill>
                <a:uFillTx/>
                <a:latin typeface="Source Sans Pro"/>
                <a:ea typeface="Source Sans Pro"/>
              </a:rPr>
              <a:t> Mejora la detección temprana de enfermedades, reduce falsos negativos. </a:t>
            </a:r>
            <a:endParaRPr b="0" lang="en-US" sz="18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 </a:t>
            </a:r>
            <a:r>
              <a:rPr b="0" i="1" lang="es-CL" sz="1800" strike="noStrike" u="none">
                <a:solidFill>
                  <a:srgbClr val="000000"/>
                </a:solidFill>
                <a:uFillTx/>
                <a:latin typeface="Source Sans Pro"/>
                <a:ea typeface="Source Sans Pro"/>
              </a:rPr>
              <a:t>Ejemplo real:</a:t>
            </a:r>
            <a:r>
              <a:rPr b="0" lang="es-CL" sz="1800" strike="noStrike" u="none">
                <a:solidFill>
                  <a:srgbClr val="000000"/>
                </a:solidFill>
                <a:uFillTx/>
                <a:latin typeface="Source Sans Pro"/>
                <a:ea typeface="Source Sans Pro"/>
              </a:rPr>
              <a:t> Clasificación de neumonía en imágenes de tórax, donde el ajuste de la tasa de aprendizaje y regularización en una red convolucional elevó el recall del 76% al 89%.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Text 0"/>
          <p:cNvSpPr/>
          <p:nvPr/>
        </p:nvSpPr>
        <p:spPr>
          <a:xfrm>
            <a:off x="425880" y="88164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Aplicaciones Típicas del Ajuste de Hiperparámetros</a:t>
            </a:r>
            <a:endParaRPr b="0" lang="en-US" sz="4450" strike="noStrike" u="none">
              <a:solidFill>
                <a:srgbClr val="000000"/>
              </a:solidFill>
              <a:uFillTx/>
              <a:latin typeface="Arial"/>
            </a:endParaRPr>
          </a:p>
        </p:txBody>
      </p:sp>
      <p:pic>
        <p:nvPicPr>
          <p:cNvPr id="765" name="Image 0" descr="preencoded.png"/>
          <p:cNvPicPr/>
          <p:nvPr/>
        </p:nvPicPr>
        <p:blipFill>
          <a:blip r:embed="rId1"/>
          <a:stretch/>
        </p:blipFill>
        <p:spPr>
          <a:xfrm>
            <a:off x="13213080" y="228600"/>
            <a:ext cx="1188360" cy="387000"/>
          </a:xfrm>
          <a:prstGeom prst="rect">
            <a:avLst/>
          </a:prstGeom>
          <a:noFill/>
          <a:ln w="0">
            <a:noFill/>
          </a:ln>
        </p:spPr>
      </p:pic>
      <p:sp>
        <p:nvSpPr>
          <p:cNvPr id="766" name="CuadroTexto 4"/>
          <p:cNvSpPr/>
          <p:nvPr/>
        </p:nvSpPr>
        <p:spPr>
          <a:xfrm>
            <a:off x="2252520" y="2763360"/>
            <a:ext cx="8630640" cy="4250160"/>
          </a:xfrm>
          <a:prstGeom prst="rect">
            <a:avLst/>
          </a:prstGeom>
          <a:noFill/>
          <a:ln w="0">
            <a:noFill/>
          </a:ln>
        </p:spPr>
        <p:style>
          <a:lnRef idx="0"/>
          <a:fillRef idx="0"/>
          <a:effectRef idx="0"/>
          <a:fontRef idx="minor"/>
        </p:style>
        <p:txBody>
          <a:bodyPr lIns="90000" rIns="90000" tIns="45000" bIns="45000" anchor="t">
            <a:spAutoFit/>
          </a:bodyPr>
          <a:p>
            <a:pPr defTabSz="914400">
              <a:lnSpc>
                <a:spcPct val="150000"/>
              </a:lnSpc>
            </a:pPr>
            <a:r>
              <a:rPr b="1" lang="es-CL" sz="2000" strike="noStrike" u="none">
                <a:solidFill>
                  <a:srgbClr val="000000"/>
                </a:solidFill>
                <a:uFillTx/>
                <a:latin typeface="Source Sans Pro"/>
                <a:ea typeface="Source Sans Pro"/>
              </a:rPr>
              <a:t>Visión computacional y reconocimiento de patrones</a:t>
            </a:r>
            <a:r>
              <a:rPr b="0" lang="es-CL" sz="2000" strike="noStrike" u="none">
                <a:solidFill>
                  <a:srgbClr val="000000"/>
                </a:solidFill>
                <a:uFillTx/>
                <a:latin typeface="Source Sans Pro"/>
                <a:ea typeface="Source Sans Pro"/>
              </a:rPr>
              <a:t> </a:t>
            </a:r>
            <a:endParaRPr b="0" lang="en-US" sz="20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defTabSz="914400">
              <a:lnSpc>
                <a:spcPct val="150000"/>
              </a:lnSpc>
            </a:pPr>
            <a:r>
              <a:rPr b="1" lang="es-CL" sz="1800" strike="noStrike" u="none">
                <a:solidFill>
                  <a:srgbClr val="000000"/>
                </a:solidFill>
                <a:uFillTx/>
                <a:latin typeface="Source Sans Pro"/>
                <a:ea typeface="Source Sans Pro"/>
              </a:rPr>
              <a:t>Escenario: Reconocimiento facial y de expresiones para educación virtual</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indent="-216000" defTabSz="914400">
              <a:lnSpc>
                <a:spcPct val="150000"/>
              </a:lnSpc>
              <a:buClr>
                <a:srgbClr val="000000"/>
              </a:buClr>
              <a:buFont typeface="Arial"/>
              <a:buChar char="•"/>
            </a:pPr>
            <a:r>
              <a:rPr b="1" lang="es-CL" sz="1800" strike="noStrike" u="none">
                <a:solidFill>
                  <a:srgbClr val="000000"/>
                </a:solidFill>
                <a:uFillTx/>
                <a:latin typeface="Source Sans Pro"/>
                <a:ea typeface="Source Sans Pro"/>
              </a:rPr>
              <a:t>Objetivo:</a:t>
            </a:r>
            <a:r>
              <a:rPr b="0" lang="es-CL" sz="1800" strike="noStrike" u="none">
                <a:solidFill>
                  <a:srgbClr val="000000"/>
                </a:solidFill>
                <a:uFillTx/>
                <a:latin typeface="Source Sans Pro"/>
                <a:ea typeface="Source Sans Pro"/>
              </a:rPr>
              <a:t> Detectar estados de atención en estudiantes a través de la cámara. </a:t>
            </a:r>
            <a:endParaRPr b="0" lang="en-US" sz="1800" strike="noStrike" u="none">
              <a:solidFill>
                <a:srgbClr val="000000"/>
              </a:solidFill>
              <a:uFillTx/>
              <a:latin typeface="Arial"/>
            </a:endParaRPr>
          </a:p>
          <a:p>
            <a:pPr indent="-216000" defTabSz="914400">
              <a:lnSpc>
                <a:spcPct val="150000"/>
              </a:lnSpc>
              <a:buClr>
                <a:srgbClr val="000000"/>
              </a:buClr>
              <a:buFont typeface="Arial"/>
              <a:buChar char="•"/>
            </a:pPr>
            <a:r>
              <a:rPr b="1" lang="es-CL" sz="1800" strike="noStrike" u="none">
                <a:solidFill>
                  <a:srgbClr val="000000"/>
                </a:solidFill>
                <a:uFillTx/>
                <a:latin typeface="Source Sans Pro"/>
                <a:ea typeface="Source Sans Pro"/>
              </a:rPr>
              <a:t>Técnica usada:</a:t>
            </a:r>
            <a:r>
              <a:rPr b="0" lang="es-CL" sz="1800" strike="noStrike" u="none">
                <a:solidFill>
                  <a:srgbClr val="000000"/>
                </a:solidFill>
                <a:uFillTx/>
                <a:latin typeface="Source Sans Pro"/>
                <a:ea typeface="Source Sans Pro"/>
              </a:rPr>
              <a:t> Algoritmos Genéticos para combinar arquitecturas CNN y funciones de pérdida. </a:t>
            </a:r>
            <a:endParaRPr b="0" lang="en-US" sz="1800" strike="noStrike" u="none">
              <a:solidFill>
                <a:srgbClr val="000000"/>
              </a:solidFill>
              <a:uFillTx/>
              <a:latin typeface="Arial"/>
            </a:endParaRPr>
          </a:p>
          <a:p>
            <a:pPr indent="-216000" defTabSz="914400">
              <a:lnSpc>
                <a:spcPct val="150000"/>
              </a:lnSpc>
              <a:buClr>
                <a:srgbClr val="000000"/>
              </a:buClr>
              <a:buFont typeface="Arial"/>
              <a:buChar char="•"/>
            </a:pPr>
            <a:r>
              <a:rPr b="1" lang="es-CL" sz="1800" strike="noStrike" u="none">
                <a:solidFill>
                  <a:srgbClr val="000000"/>
                </a:solidFill>
                <a:uFillTx/>
                <a:latin typeface="Source Sans Pro"/>
                <a:ea typeface="Source Sans Pro"/>
              </a:rPr>
              <a:t>Impacto:</a:t>
            </a:r>
            <a:r>
              <a:rPr b="0" lang="es-CL" sz="1800" strike="noStrike" u="none">
                <a:solidFill>
                  <a:srgbClr val="000000"/>
                </a:solidFill>
                <a:uFillTx/>
                <a:latin typeface="Source Sans Pro"/>
                <a:ea typeface="Source Sans Pro"/>
              </a:rPr>
              <a:t> Sistema más sensible a microexpresiones, mayor precisión en modelos en tiempo real.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Text 0"/>
          <p:cNvSpPr/>
          <p:nvPr/>
        </p:nvSpPr>
        <p:spPr>
          <a:xfrm>
            <a:off x="425880" y="881640"/>
            <a:ext cx="102783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s-CL" sz="4450" strike="noStrike" u="none">
                <a:solidFill>
                  <a:srgbClr val="19414b"/>
                </a:solidFill>
                <a:uFillTx/>
                <a:latin typeface="Source Sans Pro"/>
                <a:ea typeface="Source Sans Pro"/>
              </a:rPr>
              <a:t>Aplicaciones Típicas del Ajuste de Hiperparámetros</a:t>
            </a:r>
            <a:endParaRPr b="0" lang="en-US" sz="4450" strike="noStrike" u="none">
              <a:solidFill>
                <a:srgbClr val="000000"/>
              </a:solidFill>
              <a:uFillTx/>
              <a:latin typeface="Arial"/>
            </a:endParaRPr>
          </a:p>
        </p:txBody>
      </p:sp>
      <p:pic>
        <p:nvPicPr>
          <p:cNvPr id="768" name="Image 0" descr="preencoded.png"/>
          <p:cNvPicPr/>
          <p:nvPr/>
        </p:nvPicPr>
        <p:blipFill>
          <a:blip r:embed="rId1"/>
          <a:stretch/>
        </p:blipFill>
        <p:spPr>
          <a:xfrm>
            <a:off x="13213080" y="228600"/>
            <a:ext cx="1188360" cy="387000"/>
          </a:xfrm>
          <a:prstGeom prst="rect">
            <a:avLst/>
          </a:prstGeom>
          <a:noFill/>
          <a:ln w="0">
            <a:noFill/>
          </a:ln>
        </p:spPr>
      </p:pic>
      <p:sp>
        <p:nvSpPr>
          <p:cNvPr id="769" name="CuadroTexto 4"/>
          <p:cNvSpPr/>
          <p:nvPr/>
        </p:nvSpPr>
        <p:spPr>
          <a:xfrm>
            <a:off x="2096280" y="2798640"/>
            <a:ext cx="9500400" cy="5073120"/>
          </a:xfrm>
          <a:prstGeom prst="rect">
            <a:avLst/>
          </a:prstGeom>
          <a:noFill/>
          <a:ln w="0">
            <a:noFill/>
          </a:ln>
        </p:spPr>
        <p:style>
          <a:lnRef idx="0"/>
          <a:fillRef idx="0"/>
          <a:effectRef idx="0"/>
          <a:fontRef idx="minor"/>
        </p:style>
        <p:txBody>
          <a:bodyPr lIns="90000" rIns="90000" tIns="45000" bIns="45000" anchor="t">
            <a:spAutoFit/>
          </a:bodyPr>
          <a:p>
            <a:pPr defTabSz="914400">
              <a:lnSpc>
                <a:spcPct val="150000"/>
              </a:lnSpc>
            </a:pPr>
            <a:r>
              <a:rPr b="1" lang="es-CL" sz="2000" strike="noStrike" u="none">
                <a:solidFill>
                  <a:srgbClr val="000000"/>
                </a:solidFill>
                <a:uFillTx/>
                <a:latin typeface="Source Sans Pro"/>
                <a:ea typeface="Source Sans Pro"/>
              </a:rPr>
              <a:t>Educación y proyectos estudiantiles</a:t>
            </a:r>
            <a:r>
              <a:rPr b="0" lang="es-CL" sz="2000" strike="noStrike" u="none">
                <a:solidFill>
                  <a:srgbClr val="000000"/>
                </a:solidFill>
                <a:uFillTx/>
                <a:latin typeface="Source Sans Pro"/>
                <a:ea typeface="Source Sans Pro"/>
              </a:rPr>
              <a:t> </a:t>
            </a:r>
            <a:endParaRPr b="0" lang="en-US" sz="20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defTabSz="914400">
              <a:lnSpc>
                <a:spcPct val="150000"/>
              </a:lnSpc>
            </a:pPr>
            <a:r>
              <a:rPr b="1" lang="es-CL" sz="1800" strike="noStrike" u="none">
                <a:solidFill>
                  <a:srgbClr val="000000"/>
                </a:solidFill>
                <a:uFillTx/>
                <a:latin typeface="Source Sans Pro"/>
                <a:ea typeface="Source Sans Pro"/>
              </a:rPr>
              <a:t>Escenario: Modelos de clasificación de textos o series de tiempo en hackathons</a:t>
            </a: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indent="-216000" defTabSz="914400">
              <a:lnSpc>
                <a:spcPct val="150000"/>
              </a:lnSpc>
              <a:buClr>
                <a:srgbClr val="000000"/>
              </a:buClr>
              <a:buFont typeface="Arial"/>
              <a:buChar char="•"/>
            </a:pPr>
            <a:r>
              <a:rPr b="1" lang="es-CL" sz="1800" strike="noStrike" u="none">
                <a:solidFill>
                  <a:srgbClr val="000000"/>
                </a:solidFill>
                <a:uFillTx/>
                <a:latin typeface="Source Sans Pro"/>
                <a:ea typeface="Source Sans Pro"/>
              </a:rPr>
              <a:t>Objetivo:</a:t>
            </a:r>
            <a:r>
              <a:rPr b="0" lang="es-CL" sz="1800" strike="noStrike" u="none">
                <a:solidFill>
                  <a:srgbClr val="000000"/>
                </a:solidFill>
                <a:uFillTx/>
                <a:latin typeface="Source Sans Pro"/>
                <a:ea typeface="Source Sans Pro"/>
              </a:rPr>
              <a:t> Mejorar puntuaciones en competencias tipo Kaggle. </a:t>
            </a:r>
            <a:endParaRPr b="0" lang="en-US" sz="1800" strike="noStrike" u="none">
              <a:solidFill>
                <a:srgbClr val="000000"/>
              </a:solidFill>
              <a:uFillTx/>
              <a:latin typeface="Arial"/>
            </a:endParaRPr>
          </a:p>
          <a:p>
            <a:pPr indent="-216000" defTabSz="914400">
              <a:lnSpc>
                <a:spcPct val="150000"/>
              </a:lnSpc>
              <a:buClr>
                <a:srgbClr val="000000"/>
              </a:buClr>
              <a:buFont typeface="Arial"/>
              <a:buChar char="•"/>
            </a:pPr>
            <a:r>
              <a:rPr b="1" lang="es-CL" sz="1800" strike="noStrike" u="none">
                <a:solidFill>
                  <a:srgbClr val="000000"/>
                </a:solidFill>
                <a:uFillTx/>
                <a:latin typeface="Source Sans Pro"/>
                <a:ea typeface="Source Sans Pro"/>
              </a:rPr>
              <a:t>Técnica usada:</a:t>
            </a:r>
            <a:r>
              <a:rPr b="0" lang="es-CL" sz="1800" strike="noStrike" u="none">
                <a:solidFill>
                  <a:srgbClr val="000000"/>
                </a:solidFill>
                <a:uFillTx/>
                <a:latin typeface="Source Sans Pro"/>
                <a:ea typeface="Source Sans Pro"/>
              </a:rPr>
              <a:t> Random Search o Keras Tuner, por su balance entre eficiencia y simplicidad. </a:t>
            </a:r>
            <a:endParaRPr b="0" lang="en-US" sz="1800" strike="noStrike" u="none">
              <a:solidFill>
                <a:srgbClr val="000000"/>
              </a:solidFill>
              <a:uFillTx/>
              <a:latin typeface="Arial"/>
            </a:endParaRPr>
          </a:p>
          <a:p>
            <a:pPr indent="-216000" defTabSz="914400">
              <a:lnSpc>
                <a:spcPct val="150000"/>
              </a:lnSpc>
              <a:buClr>
                <a:srgbClr val="000000"/>
              </a:buClr>
              <a:buFont typeface="Arial"/>
              <a:buChar char="•"/>
            </a:pPr>
            <a:r>
              <a:rPr b="1" lang="es-CL" sz="1800" strike="noStrike" u="none">
                <a:solidFill>
                  <a:srgbClr val="000000"/>
                </a:solidFill>
                <a:uFillTx/>
                <a:latin typeface="Source Sans Pro"/>
                <a:ea typeface="Source Sans Pro"/>
              </a:rPr>
              <a:t>Impacto:</a:t>
            </a:r>
            <a:r>
              <a:rPr b="0" lang="es-CL" sz="1800" strike="noStrike" u="none">
                <a:solidFill>
                  <a:srgbClr val="000000"/>
                </a:solidFill>
                <a:uFillTx/>
                <a:latin typeface="Source Sans Pro"/>
                <a:ea typeface="Source Sans Pro"/>
              </a:rPr>
              <a:t> Proyectos con mejores resultados y comprensión del efecto de cada parámetro. </a:t>
            </a:r>
            <a:endParaRPr b="0" lang="en-US" sz="18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 </a:t>
            </a:r>
            <a:endParaRPr b="0" lang="en-US" sz="1800" strike="noStrike" u="none">
              <a:solidFill>
                <a:srgbClr val="000000"/>
              </a:solidFill>
              <a:uFillTx/>
              <a:latin typeface="Arial"/>
            </a:endParaRPr>
          </a:p>
          <a:p>
            <a:pPr defTabSz="914400">
              <a:lnSpc>
                <a:spcPct val="150000"/>
              </a:lnSpc>
            </a:pPr>
            <a:r>
              <a:rPr b="0" lang="es-CL" sz="1800" strike="noStrike" u="none">
                <a:solidFill>
                  <a:srgbClr val="000000"/>
                </a:solidFill>
                <a:uFillTx/>
                <a:latin typeface="Source Sans Pro"/>
                <a:ea typeface="Source Sans Pro"/>
              </a:rPr>
              <a:t>📌 </a:t>
            </a:r>
            <a:r>
              <a:rPr b="0" i="1" lang="es-CL" sz="1800" strike="noStrike" u="none">
                <a:solidFill>
                  <a:srgbClr val="000000"/>
                </a:solidFill>
                <a:uFillTx/>
                <a:latin typeface="Source Sans Pro"/>
                <a:ea typeface="Source Sans Pro"/>
              </a:rPr>
              <a:t>Comentario:</a:t>
            </a:r>
            <a:r>
              <a:rPr b="0" lang="es-CL" sz="1800" strike="noStrike" u="none">
                <a:solidFill>
                  <a:srgbClr val="000000"/>
                </a:solidFill>
                <a:uFillTx/>
                <a:latin typeface="Source Sans Pro"/>
                <a:ea typeface="Source Sans Pro"/>
              </a:rPr>
              <a:t> Estas técnicas permiten a estudiantes lograr un rendimiento competitivo incluso sin experiencia avanzada. </a:t>
            </a:r>
            <a:endParaRPr b="0" lang="en-US" sz="180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70" name="Image 0" descr="preencoded.png"/>
          <p:cNvPicPr/>
          <p:nvPr/>
        </p:nvPicPr>
        <p:blipFill>
          <a:blip r:embed="rId1"/>
          <a:stretch/>
        </p:blipFill>
        <p:spPr>
          <a:xfrm>
            <a:off x="13213080" y="228600"/>
            <a:ext cx="1188360" cy="387000"/>
          </a:xfrm>
          <a:prstGeom prst="rect">
            <a:avLst/>
          </a:prstGeom>
          <a:noFill/>
          <a:ln w="0">
            <a:noFill/>
          </a:ln>
        </p:spPr>
      </p:pic>
      <p:sp>
        <p:nvSpPr>
          <p:cNvPr id="771" name="Text 0"/>
          <p:cNvSpPr/>
          <p:nvPr/>
        </p:nvSpPr>
        <p:spPr>
          <a:xfrm>
            <a:off x="793800" y="1516320"/>
            <a:ext cx="6653160" cy="708480"/>
          </a:xfrm>
          <a:prstGeom prst="rect">
            <a:avLst/>
          </a:prstGeom>
          <a:noFill/>
          <a:ln w="0">
            <a:noFill/>
          </a:ln>
        </p:spPr>
        <p:style>
          <a:lnRef idx="0"/>
          <a:fillRef idx="0"/>
          <a:effectRef idx="0"/>
          <a:fontRef idx="minor"/>
        </p:style>
        <p:txBody>
          <a:bodyPr wrap="none"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Preguntas para Reflexión</a:t>
            </a:r>
            <a:endParaRPr b="0" lang="en-US" sz="4450" strike="noStrike" u="none">
              <a:solidFill>
                <a:srgbClr val="000000"/>
              </a:solidFill>
              <a:uFillTx/>
              <a:latin typeface="Arial"/>
            </a:endParaRPr>
          </a:p>
        </p:txBody>
      </p:sp>
      <p:pic>
        <p:nvPicPr>
          <p:cNvPr id="772" name="Image 0" descr="preencoded.png"/>
          <p:cNvPicPr/>
          <p:nvPr/>
        </p:nvPicPr>
        <p:blipFill>
          <a:blip r:embed="rId2"/>
          <a:stretch/>
        </p:blipFill>
        <p:spPr>
          <a:xfrm>
            <a:off x="2835720" y="2678760"/>
            <a:ext cx="2010960" cy="1306440"/>
          </a:xfrm>
          <a:prstGeom prst="rect">
            <a:avLst/>
          </a:prstGeom>
          <a:noFill/>
          <a:ln w="0">
            <a:noFill/>
          </a:ln>
        </p:spPr>
      </p:pic>
      <p:sp>
        <p:nvSpPr>
          <p:cNvPr id="773" name="Text 1"/>
          <p:cNvSpPr/>
          <p:nvPr/>
        </p:nvSpPr>
        <p:spPr>
          <a:xfrm>
            <a:off x="5073840" y="2905560"/>
            <a:ext cx="394488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AutoML vs Científico de Datos</a:t>
            </a:r>
            <a:endParaRPr b="0" lang="en-US" sz="2200" strike="noStrike" u="none">
              <a:solidFill>
                <a:srgbClr val="000000"/>
              </a:solidFill>
              <a:uFillTx/>
              <a:latin typeface="Arial"/>
            </a:endParaRPr>
          </a:p>
        </p:txBody>
      </p:sp>
      <p:sp>
        <p:nvSpPr>
          <p:cNvPr id="774" name="Text 2"/>
          <p:cNvSpPr/>
          <p:nvPr/>
        </p:nvSpPr>
        <p:spPr>
          <a:xfrm>
            <a:off x="5073840" y="3396240"/>
            <a:ext cx="445176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¿Puede AutoML reemplazar el trabajo humano?</a:t>
            </a:r>
            <a:endParaRPr b="0" lang="en-US" sz="1750" strike="noStrike" u="none">
              <a:solidFill>
                <a:srgbClr val="000000"/>
              </a:solidFill>
              <a:uFillTx/>
              <a:latin typeface="Arial"/>
            </a:endParaRPr>
          </a:p>
        </p:txBody>
      </p:sp>
      <p:pic>
        <p:nvPicPr>
          <p:cNvPr id="775" name="Image 2" descr="preencoded.png"/>
          <p:cNvPicPr/>
          <p:nvPr/>
        </p:nvPicPr>
        <p:blipFill>
          <a:blip r:embed="rId3"/>
          <a:stretch/>
        </p:blipFill>
        <p:spPr>
          <a:xfrm>
            <a:off x="1829880" y="4042440"/>
            <a:ext cx="4022640" cy="1306440"/>
          </a:xfrm>
          <a:prstGeom prst="rect">
            <a:avLst/>
          </a:prstGeom>
          <a:noFill/>
          <a:ln w="0">
            <a:noFill/>
          </a:ln>
        </p:spPr>
      </p:pic>
      <p:sp>
        <p:nvSpPr>
          <p:cNvPr id="776" name="Text 4"/>
          <p:cNvSpPr/>
          <p:nvPr/>
        </p:nvSpPr>
        <p:spPr>
          <a:xfrm>
            <a:off x="6079680" y="4269240"/>
            <a:ext cx="408024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Random Search vs Grid Search</a:t>
            </a:r>
            <a:endParaRPr b="0" lang="en-US" sz="2200" strike="noStrike" u="none">
              <a:solidFill>
                <a:srgbClr val="000000"/>
              </a:solidFill>
              <a:uFillTx/>
              <a:latin typeface="Arial"/>
            </a:endParaRPr>
          </a:p>
        </p:txBody>
      </p:sp>
      <p:sp>
        <p:nvSpPr>
          <p:cNvPr id="777" name="Text 5"/>
          <p:cNvSpPr/>
          <p:nvPr/>
        </p:nvSpPr>
        <p:spPr>
          <a:xfrm>
            <a:off x="6079680" y="4759920"/>
            <a:ext cx="40802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¿Cuándo preferir uno sobre otro?</a:t>
            </a:r>
            <a:endParaRPr b="0" lang="en-US" sz="1750" strike="noStrike" u="none">
              <a:solidFill>
                <a:srgbClr val="000000"/>
              </a:solidFill>
              <a:uFillTx/>
              <a:latin typeface="Arial"/>
            </a:endParaRPr>
          </a:p>
        </p:txBody>
      </p:sp>
      <p:pic>
        <p:nvPicPr>
          <p:cNvPr id="778" name="Image 4" descr="preencoded.png"/>
          <p:cNvPicPr/>
          <p:nvPr/>
        </p:nvPicPr>
        <p:blipFill>
          <a:blip r:embed="rId4"/>
          <a:stretch/>
        </p:blipFill>
        <p:spPr>
          <a:xfrm>
            <a:off x="824040" y="5406120"/>
            <a:ext cx="6033960" cy="1306440"/>
          </a:xfrm>
          <a:prstGeom prst="rect">
            <a:avLst/>
          </a:prstGeom>
          <a:noFill/>
          <a:ln w="0">
            <a:noFill/>
          </a:ln>
        </p:spPr>
      </p:pic>
      <p:sp>
        <p:nvSpPr>
          <p:cNvPr id="779" name="Text 7"/>
          <p:cNvSpPr/>
          <p:nvPr/>
        </p:nvSpPr>
        <p:spPr>
          <a:xfrm>
            <a:off x="7085520" y="5632920"/>
            <a:ext cx="476532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Optimización con recursos limitados</a:t>
            </a:r>
            <a:endParaRPr b="0" lang="en-US" sz="2200" strike="noStrike" u="none">
              <a:solidFill>
                <a:srgbClr val="000000"/>
              </a:solidFill>
              <a:uFillTx/>
              <a:latin typeface="Arial"/>
            </a:endParaRPr>
          </a:p>
        </p:txBody>
      </p:sp>
      <p:sp>
        <p:nvSpPr>
          <p:cNvPr id="780" name="Text 8"/>
          <p:cNvSpPr/>
          <p:nvPr/>
        </p:nvSpPr>
        <p:spPr>
          <a:xfrm>
            <a:off x="7085520" y="6123240"/>
            <a:ext cx="47653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¿Qué técnica elegir en proyectos de salud pública?</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02" name="Image 0" descr="preencoded.png"/>
          <p:cNvPicPr/>
          <p:nvPr/>
        </p:nvPicPr>
        <p:blipFill>
          <a:blip r:embed="rId1"/>
          <a:stretch/>
        </p:blipFill>
        <p:spPr>
          <a:xfrm>
            <a:off x="9144000" y="0"/>
            <a:ext cx="5486040" cy="8229240"/>
          </a:xfrm>
          <a:prstGeom prst="rect">
            <a:avLst/>
          </a:prstGeom>
          <a:noFill/>
          <a:ln w="0">
            <a:noFill/>
          </a:ln>
        </p:spPr>
      </p:pic>
      <p:sp>
        <p:nvSpPr>
          <p:cNvPr id="303" name="Text 0"/>
          <p:cNvSpPr/>
          <p:nvPr/>
        </p:nvSpPr>
        <p:spPr>
          <a:xfrm>
            <a:off x="793800" y="1587600"/>
            <a:ext cx="755604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La Importancia del Ajuste de Hiperparámetros</a:t>
            </a:r>
            <a:endParaRPr b="0" lang="en-US" sz="4450" strike="noStrike" u="none">
              <a:solidFill>
                <a:srgbClr val="000000"/>
              </a:solidFill>
              <a:uFillTx/>
              <a:latin typeface="Arial"/>
            </a:endParaRPr>
          </a:p>
        </p:txBody>
      </p:sp>
      <p:sp>
        <p:nvSpPr>
          <p:cNvPr id="304" name="Text 1"/>
          <p:cNvSpPr/>
          <p:nvPr/>
        </p:nvSpPr>
        <p:spPr>
          <a:xfrm>
            <a:off x="793800" y="3345120"/>
            <a:ext cx="755604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Un mal ajuste puede provocar:</a:t>
            </a:r>
            <a:endParaRPr b="0" lang="en-US" sz="1750" strike="noStrike" u="none">
              <a:solidFill>
                <a:srgbClr val="000000"/>
              </a:solidFill>
              <a:uFillTx/>
              <a:latin typeface="Arial"/>
            </a:endParaRPr>
          </a:p>
        </p:txBody>
      </p:sp>
      <p:sp>
        <p:nvSpPr>
          <p:cNvPr id="305" name="Shape 2"/>
          <p:cNvSpPr/>
          <p:nvPr/>
        </p:nvSpPr>
        <p:spPr>
          <a:xfrm>
            <a:off x="793800" y="3963240"/>
            <a:ext cx="510120" cy="510120"/>
          </a:xfrm>
          <a:prstGeom prst="roundRect">
            <a:avLst>
              <a:gd name="adj" fmla="val 18669"/>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06" name="Text 3"/>
          <p:cNvSpPr/>
          <p:nvPr/>
        </p:nvSpPr>
        <p:spPr>
          <a:xfrm>
            <a:off x="1531080" y="404100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Sobreajuste</a:t>
            </a:r>
            <a:endParaRPr b="0" lang="en-US" sz="2200" strike="noStrike" u="none">
              <a:solidFill>
                <a:srgbClr val="000000"/>
              </a:solidFill>
              <a:uFillTx/>
              <a:latin typeface="Arial"/>
            </a:endParaRPr>
          </a:p>
        </p:txBody>
      </p:sp>
      <p:sp>
        <p:nvSpPr>
          <p:cNvPr id="307" name="Text 4"/>
          <p:cNvSpPr/>
          <p:nvPr/>
        </p:nvSpPr>
        <p:spPr>
          <a:xfrm>
            <a:off x="1531080" y="4531680"/>
            <a:ext cx="289908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modelo muy complejo que aprende el ruido.</a:t>
            </a:r>
            <a:endParaRPr b="0" lang="en-US" sz="1750" strike="noStrike" u="none">
              <a:solidFill>
                <a:srgbClr val="000000"/>
              </a:solidFill>
              <a:uFillTx/>
              <a:latin typeface="Arial"/>
            </a:endParaRPr>
          </a:p>
        </p:txBody>
      </p:sp>
      <p:sp>
        <p:nvSpPr>
          <p:cNvPr id="308" name="Shape 5"/>
          <p:cNvSpPr/>
          <p:nvPr/>
        </p:nvSpPr>
        <p:spPr>
          <a:xfrm>
            <a:off x="4713840" y="3963240"/>
            <a:ext cx="510120" cy="510120"/>
          </a:xfrm>
          <a:prstGeom prst="roundRect">
            <a:avLst>
              <a:gd name="adj" fmla="val 18669"/>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09" name="Text 6"/>
          <p:cNvSpPr/>
          <p:nvPr/>
        </p:nvSpPr>
        <p:spPr>
          <a:xfrm>
            <a:off x="5450760" y="404100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Subajuste</a:t>
            </a:r>
            <a:endParaRPr b="0" lang="en-US" sz="2200" strike="noStrike" u="none">
              <a:solidFill>
                <a:srgbClr val="000000"/>
              </a:solidFill>
              <a:uFillTx/>
              <a:latin typeface="Arial"/>
            </a:endParaRPr>
          </a:p>
        </p:txBody>
      </p:sp>
      <p:sp>
        <p:nvSpPr>
          <p:cNvPr id="310" name="Text 7"/>
          <p:cNvSpPr/>
          <p:nvPr/>
        </p:nvSpPr>
        <p:spPr>
          <a:xfrm>
            <a:off x="5450760" y="4531680"/>
            <a:ext cx="289908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modelo muy simple que no aprende patrones.</a:t>
            </a:r>
            <a:endParaRPr b="0" lang="en-US" sz="1750" strike="noStrike" u="none">
              <a:solidFill>
                <a:srgbClr val="000000"/>
              </a:solidFill>
              <a:uFillTx/>
              <a:latin typeface="Arial"/>
            </a:endParaRPr>
          </a:p>
        </p:txBody>
      </p:sp>
      <p:sp>
        <p:nvSpPr>
          <p:cNvPr id="311" name="Shape 8"/>
          <p:cNvSpPr/>
          <p:nvPr/>
        </p:nvSpPr>
        <p:spPr>
          <a:xfrm>
            <a:off x="793800" y="5711040"/>
            <a:ext cx="510120" cy="510120"/>
          </a:xfrm>
          <a:prstGeom prst="roundRect">
            <a:avLst>
              <a:gd name="adj" fmla="val 18669"/>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12" name="Text 9"/>
          <p:cNvSpPr/>
          <p:nvPr/>
        </p:nvSpPr>
        <p:spPr>
          <a:xfrm>
            <a:off x="1531080" y="578880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1c1d22"/>
                </a:solidFill>
                <a:uFillTx/>
                <a:latin typeface="Source Sans Pro"/>
                <a:ea typeface="Source Sans Pro"/>
              </a:rPr>
              <a:t>Pérdida de Tiempo</a:t>
            </a:r>
            <a:endParaRPr b="0" lang="en-US" sz="2200" strike="noStrike" u="none">
              <a:solidFill>
                <a:srgbClr val="000000"/>
              </a:solidFill>
              <a:uFillTx/>
              <a:latin typeface="Arial"/>
            </a:endParaRPr>
          </a:p>
        </p:txBody>
      </p:sp>
      <p:sp>
        <p:nvSpPr>
          <p:cNvPr id="313" name="Text 10"/>
          <p:cNvSpPr/>
          <p:nvPr/>
        </p:nvSpPr>
        <p:spPr>
          <a:xfrm>
            <a:off x="1531080" y="6279120"/>
            <a:ext cx="681912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1c1d22"/>
                </a:solidFill>
                <a:uFillTx/>
                <a:latin typeface="Source Sans Pro"/>
                <a:ea typeface="Source Sans Pro"/>
              </a:rPr>
              <a:t>entrenamientos largos sin mejoras.</a:t>
            </a:r>
            <a:endParaRPr b="0" lang="en-US" sz="1750" strike="noStrike" u="none">
              <a:solidFill>
                <a:srgbClr val="000000"/>
              </a:solidFill>
              <a:uFillTx/>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14" name="Image 0" descr="preencoded.png"/>
          <p:cNvPicPr/>
          <p:nvPr/>
        </p:nvPicPr>
        <p:blipFill>
          <a:blip r:embed="rId1"/>
          <a:stretch/>
        </p:blipFill>
        <p:spPr>
          <a:xfrm>
            <a:off x="0" y="0"/>
            <a:ext cx="5486040" cy="8229240"/>
          </a:xfrm>
          <a:prstGeom prst="rect">
            <a:avLst/>
          </a:prstGeom>
          <a:noFill/>
          <a:ln w="0">
            <a:noFill/>
          </a:ln>
        </p:spPr>
      </p:pic>
      <p:sp>
        <p:nvSpPr>
          <p:cNvPr id="315" name="Text 0"/>
          <p:cNvSpPr/>
          <p:nvPr/>
        </p:nvSpPr>
        <p:spPr>
          <a:xfrm>
            <a:off x="6280200" y="1588320"/>
            <a:ext cx="6703920" cy="1417320"/>
          </a:xfrm>
          <a:prstGeom prst="rect">
            <a:avLst/>
          </a:prstGeom>
          <a:noFill/>
          <a:ln w="0">
            <a:noFill/>
          </a:ln>
        </p:spPr>
        <p:style>
          <a:lnRef idx="0"/>
          <a:fillRef idx="0"/>
          <a:effectRef idx="0"/>
          <a:fontRef idx="minor"/>
        </p:style>
        <p:txBody>
          <a:bodyPr lIns="0" rIns="0" tIns="0" bIns="0" anchor="t">
            <a:noAutofit/>
          </a:bodyPr>
          <a:p>
            <a:pPr defTabSz="914400">
              <a:lnSpc>
                <a:spcPts val="5550"/>
              </a:lnSpc>
              <a:tabLst>
                <a:tab algn="l" pos="0"/>
              </a:tabLst>
            </a:pPr>
            <a:r>
              <a:rPr b="1" lang="en-US" sz="4450" strike="noStrike" u="none">
                <a:solidFill>
                  <a:srgbClr val="19414b"/>
                </a:solidFill>
                <a:uFillTx/>
                <a:latin typeface="Source Sans Pro"/>
                <a:ea typeface="Source Sans Pro"/>
              </a:rPr>
              <a:t>Tipos de Hiperparámetros</a:t>
            </a:r>
            <a:endParaRPr b="0" lang="en-US" sz="4450" strike="noStrike" u="none">
              <a:solidFill>
                <a:srgbClr val="000000"/>
              </a:solidFill>
              <a:uFillTx/>
              <a:latin typeface="Arial"/>
            </a:endParaRPr>
          </a:p>
        </p:txBody>
      </p:sp>
      <p:sp>
        <p:nvSpPr>
          <p:cNvPr id="316" name="Shape 1"/>
          <p:cNvSpPr/>
          <p:nvPr/>
        </p:nvSpPr>
        <p:spPr>
          <a:xfrm>
            <a:off x="6280200" y="3346200"/>
            <a:ext cx="3238560" cy="1715040"/>
          </a:xfrm>
          <a:prstGeom prst="roundRect">
            <a:avLst>
              <a:gd name="adj" fmla="val 5553"/>
            </a:avLst>
          </a:prstGeom>
          <a:solidFill>
            <a:srgbClr val="00424c"/>
          </a:solidFill>
          <a:ln w="22860">
            <a:solidFill>
              <a:srgbClr val="195b65"/>
            </a:solidFill>
            <a:round/>
          </a:ln>
        </p:spPr>
        <p:style>
          <a:lnRef idx="0"/>
          <a:fillRef idx="0"/>
          <a:effectRef idx="0"/>
          <a:fontRef idx="minor"/>
        </p:style>
        <p:txBody>
          <a:bodyPr lIns="90000" rIns="90000" tIns="45000" bIns="45000" anchor="t">
            <a:noAutofit/>
          </a:bodyPr>
          <a:p>
            <a:endParaRPr b="0" lang="en-US" sz="1800" strike="noStrike" u="none">
              <a:solidFill>
                <a:srgbClr val="ffffff"/>
              </a:solidFill>
              <a:uFillTx/>
              <a:latin typeface="Arial"/>
            </a:endParaRPr>
          </a:p>
        </p:txBody>
      </p:sp>
      <p:sp>
        <p:nvSpPr>
          <p:cNvPr id="317" name="Text 2"/>
          <p:cNvSpPr/>
          <p:nvPr/>
        </p:nvSpPr>
        <p:spPr>
          <a:xfrm>
            <a:off x="6530040" y="3595680"/>
            <a:ext cx="273924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ffffff"/>
                </a:solidFill>
                <a:uFillTx/>
                <a:latin typeface="Source Sans Pro"/>
                <a:ea typeface="Source Sans Pro"/>
              </a:rPr>
              <a:t>Estructurales</a:t>
            </a:r>
            <a:endParaRPr b="0" lang="en-US" sz="2200" strike="noStrike" u="none">
              <a:solidFill>
                <a:srgbClr val="000000"/>
              </a:solidFill>
              <a:uFillTx/>
              <a:latin typeface="Arial"/>
            </a:endParaRPr>
          </a:p>
        </p:txBody>
      </p:sp>
      <p:sp>
        <p:nvSpPr>
          <p:cNvPr id="318" name="Text 3"/>
          <p:cNvSpPr/>
          <p:nvPr/>
        </p:nvSpPr>
        <p:spPr>
          <a:xfrm>
            <a:off x="6530040" y="4086360"/>
            <a:ext cx="27392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ffffff"/>
                </a:solidFill>
                <a:uFillTx/>
                <a:latin typeface="Source Sans Pro"/>
                <a:ea typeface="Source Sans Pro"/>
              </a:rPr>
              <a:t>número de capas, profundidad del árbol.</a:t>
            </a:r>
            <a:endParaRPr b="0" lang="en-US" sz="1750" strike="noStrike" u="none">
              <a:solidFill>
                <a:srgbClr val="000000"/>
              </a:solidFill>
              <a:uFillTx/>
              <a:latin typeface="Arial"/>
            </a:endParaRPr>
          </a:p>
        </p:txBody>
      </p:sp>
      <p:sp>
        <p:nvSpPr>
          <p:cNvPr id="319" name="Shape 4"/>
          <p:cNvSpPr/>
          <p:nvPr/>
        </p:nvSpPr>
        <p:spPr>
          <a:xfrm>
            <a:off x="9745920" y="3346200"/>
            <a:ext cx="3238560" cy="1715040"/>
          </a:xfrm>
          <a:prstGeom prst="roundRect">
            <a:avLst>
              <a:gd name="adj" fmla="val 5553"/>
            </a:avLst>
          </a:prstGeom>
          <a:solidFill>
            <a:srgbClr val="cadcd8"/>
          </a:solidFill>
          <a:ln w="22860">
            <a:solidFill>
              <a:srgbClr val="b0c2be"/>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20" name="Text 5"/>
          <p:cNvSpPr/>
          <p:nvPr/>
        </p:nvSpPr>
        <p:spPr>
          <a:xfrm>
            <a:off x="9995400" y="3595680"/>
            <a:ext cx="273924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De Optimización</a:t>
            </a:r>
            <a:endParaRPr b="0" lang="en-US" sz="2200" strike="noStrike" u="none">
              <a:solidFill>
                <a:srgbClr val="000000"/>
              </a:solidFill>
              <a:uFillTx/>
              <a:latin typeface="Arial"/>
            </a:endParaRPr>
          </a:p>
        </p:txBody>
      </p:sp>
      <p:sp>
        <p:nvSpPr>
          <p:cNvPr id="321" name="Text 6"/>
          <p:cNvSpPr/>
          <p:nvPr/>
        </p:nvSpPr>
        <p:spPr>
          <a:xfrm>
            <a:off x="9995400" y="4086360"/>
            <a:ext cx="2739240" cy="725400"/>
          </a:xfrm>
          <a:prstGeom prst="rect">
            <a:avLst/>
          </a:prstGeom>
          <a:noFill/>
          <a:ln w="0">
            <a:noFill/>
          </a:ln>
        </p:spPr>
        <p:style>
          <a:lnRef idx="0"/>
          <a:fillRef idx="0"/>
          <a:effectRef idx="0"/>
          <a:fontRef idx="minor"/>
        </p:style>
        <p:txBody>
          <a:bodyPr lIns="0" rIns="0" tIns="0" bIns="0" anchor="t">
            <a:noAutofit/>
          </a:bodyPr>
          <a:p>
            <a:pPr defTabSz="914400">
              <a:lnSpc>
                <a:spcPts val="2849"/>
              </a:lnSpc>
              <a:tabLst>
                <a:tab algn="l" pos="0"/>
              </a:tabLst>
            </a:pPr>
            <a:r>
              <a:rPr b="0" lang="en-US" sz="1750" strike="noStrike" u="none">
                <a:solidFill>
                  <a:srgbClr val="000000"/>
                </a:solidFill>
                <a:uFillTx/>
                <a:latin typeface="Source Sans Pro"/>
                <a:ea typeface="Source Sans Pro"/>
              </a:rPr>
              <a:t>tasa de aprendizaje, momento.</a:t>
            </a:r>
            <a:endParaRPr b="0" lang="en-US" sz="1750" strike="noStrike" u="none">
              <a:solidFill>
                <a:srgbClr val="000000"/>
              </a:solidFill>
              <a:uFillTx/>
              <a:latin typeface="Arial"/>
            </a:endParaRPr>
          </a:p>
        </p:txBody>
      </p:sp>
      <p:sp>
        <p:nvSpPr>
          <p:cNvPr id="322" name="Shape 7"/>
          <p:cNvSpPr/>
          <p:nvPr/>
        </p:nvSpPr>
        <p:spPr>
          <a:xfrm>
            <a:off x="6280200" y="5288400"/>
            <a:ext cx="6703920" cy="1352160"/>
          </a:xfrm>
          <a:prstGeom prst="roundRect">
            <a:avLst>
              <a:gd name="adj" fmla="val 7043"/>
            </a:avLst>
          </a:prstGeom>
          <a:solidFill>
            <a:srgbClr val="b9aad4"/>
          </a:solidFill>
          <a:ln w="22860">
            <a:solidFill>
              <a:srgbClr val="9f90ba"/>
            </a:solidFill>
            <a:round/>
          </a:ln>
        </p:spPr>
        <p:style>
          <a:lnRef idx="0"/>
          <a:fillRef idx="0"/>
          <a:effectRef idx="0"/>
          <a:fontRef idx="minor"/>
        </p:style>
        <p:txBody>
          <a:bodyPr lIns="90000" rIns="90000" tIns="45000" bIns="45000" anchor="t">
            <a:noAutofit/>
          </a:bodyPr>
          <a:p>
            <a:endParaRPr b="0" lang="en-US" sz="1800" strike="noStrike" u="none">
              <a:solidFill>
                <a:srgbClr val="000000"/>
              </a:solidFill>
              <a:uFillTx/>
              <a:latin typeface="Arial"/>
            </a:endParaRPr>
          </a:p>
        </p:txBody>
      </p:sp>
      <p:sp>
        <p:nvSpPr>
          <p:cNvPr id="323" name="Text 8"/>
          <p:cNvSpPr/>
          <p:nvPr/>
        </p:nvSpPr>
        <p:spPr>
          <a:xfrm>
            <a:off x="6530040" y="5538240"/>
            <a:ext cx="2835000" cy="353880"/>
          </a:xfrm>
          <a:prstGeom prst="rect">
            <a:avLst/>
          </a:prstGeom>
          <a:noFill/>
          <a:ln w="0">
            <a:noFill/>
          </a:ln>
        </p:spPr>
        <p:style>
          <a:lnRef idx="0"/>
          <a:fillRef idx="0"/>
          <a:effectRef idx="0"/>
          <a:fontRef idx="minor"/>
        </p:style>
        <p:txBody>
          <a:bodyPr wrap="none" lIns="0" rIns="0" tIns="0" bIns="0" anchor="t">
            <a:noAutofit/>
          </a:bodyPr>
          <a:p>
            <a:pPr defTabSz="914400">
              <a:lnSpc>
                <a:spcPts val="2750"/>
              </a:lnSpc>
              <a:tabLst>
                <a:tab algn="l" pos="0"/>
              </a:tabLst>
            </a:pPr>
            <a:r>
              <a:rPr b="1" lang="en-US" sz="2200" strike="noStrike" u="none">
                <a:solidFill>
                  <a:srgbClr val="000000"/>
                </a:solidFill>
                <a:uFillTx/>
                <a:latin typeface="Source Sans Pro"/>
                <a:ea typeface="Source Sans Pro"/>
              </a:rPr>
              <a:t>De Regularización</a:t>
            </a:r>
            <a:endParaRPr b="0" lang="en-US" sz="2200" strike="noStrike" u="none">
              <a:solidFill>
                <a:srgbClr val="000000"/>
              </a:solidFill>
              <a:uFillTx/>
              <a:latin typeface="Arial"/>
            </a:endParaRPr>
          </a:p>
        </p:txBody>
      </p:sp>
      <p:sp>
        <p:nvSpPr>
          <p:cNvPr id="324" name="Text 9"/>
          <p:cNvSpPr/>
          <p:nvPr/>
        </p:nvSpPr>
        <p:spPr>
          <a:xfrm>
            <a:off x="6530040" y="6028560"/>
            <a:ext cx="6204600" cy="362520"/>
          </a:xfrm>
          <a:prstGeom prst="rect">
            <a:avLst/>
          </a:prstGeom>
          <a:noFill/>
          <a:ln w="0">
            <a:noFill/>
          </a:ln>
        </p:spPr>
        <p:style>
          <a:lnRef idx="0"/>
          <a:fillRef idx="0"/>
          <a:effectRef idx="0"/>
          <a:fontRef idx="minor"/>
        </p:style>
        <p:txBody>
          <a:bodyPr wrap="none" lIns="0" rIns="0" tIns="0" bIns="0" anchor="t">
            <a:noAutofit/>
          </a:bodyPr>
          <a:p>
            <a:pPr defTabSz="914400">
              <a:lnSpc>
                <a:spcPts val="2849"/>
              </a:lnSpc>
              <a:tabLst>
                <a:tab algn="l" pos="0"/>
              </a:tabLst>
            </a:pPr>
            <a:r>
              <a:rPr b="0" lang="en-US" sz="1750" strike="noStrike" u="none">
                <a:solidFill>
                  <a:srgbClr val="000000"/>
                </a:solidFill>
                <a:uFillTx/>
                <a:latin typeface="Source Sans Pro"/>
                <a:ea typeface="Source Sans Pro"/>
              </a:rPr>
              <a:t>L1, L2, dropout.</a:t>
            </a:r>
            <a:endParaRPr b="0" lang="en-US" sz="1750" strike="noStrike" u="none">
              <a:solidFill>
                <a:srgbClr val="000000"/>
              </a:solidFill>
              <a:uFillTx/>
              <a:latin typeface="Arial"/>
            </a:endParaRPr>
          </a:p>
        </p:txBody>
      </p:sp>
      <p:pic>
        <p:nvPicPr>
          <p:cNvPr id="325" name="Image 1" descr="preencoded.png"/>
          <p:cNvPicPr/>
          <p:nvPr/>
        </p:nvPicPr>
        <p:blipFill>
          <a:blip r:embed="rId2"/>
          <a:stretch/>
        </p:blipFill>
        <p:spPr>
          <a:xfrm>
            <a:off x="13213080" y="228600"/>
            <a:ext cx="1188360" cy="387000"/>
          </a:xfrm>
          <a:prstGeom prst="rect">
            <a:avLst/>
          </a:prstGeom>
          <a:noFill/>
          <a:ln w="0">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26" name="Image 0" descr="preencoded.png"/>
          <p:cNvPicPr/>
          <p:nvPr/>
        </p:nvPicPr>
        <p:blipFill>
          <a:blip r:embed="rId1"/>
          <a:stretch/>
        </p:blipFill>
        <p:spPr>
          <a:xfrm>
            <a:off x="0" y="0"/>
            <a:ext cx="5486040" cy="8229240"/>
          </a:xfrm>
          <a:prstGeom prst="rect">
            <a:avLst/>
          </a:prstGeom>
          <a:noFill/>
          <a:ln w="0">
            <a:noFill/>
          </a:ln>
        </p:spPr>
      </p:pic>
      <p:sp>
        <p:nvSpPr>
          <p:cNvPr id="327" name="Text 0"/>
          <p:cNvSpPr/>
          <p:nvPr/>
        </p:nvSpPr>
        <p:spPr>
          <a:xfrm>
            <a:off x="6152760" y="538560"/>
            <a:ext cx="6831720" cy="1189440"/>
          </a:xfrm>
          <a:prstGeom prst="rect">
            <a:avLst/>
          </a:prstGeom>
          <a:noFill/>
          <a:ln w="0">
            <a:noFill/>
          </a:ln>
        </p:spPr>
        <p:style>
          <a:lnRef idx="0"/>
          <a:fillRef idx="0"/>
          <a:effectRef idx="0"/>
          <a:fontRef idx="minor"/>
        </p:style>
        <p:txBody>
          <a:bodyPr lIns="0" rIns="0" tIns="0" bIns="0" anchor="t">
            <a:noAutofit/>
          </a:bodyPr>
          <a:p>
            <a:pPr defTabSz="914400">
              <a:lnSpc>
                <a:spcPts val="4649"/>
              </a:lnSpc>
              <a:tabLst>
                <a:tab algn="l" pos="0"/>
              </a:tabLst>
            </a:pPr>
            <a:r>
              <a:rPr b="1" lang="en-US" sz="3700" strike="noStrike" u="none">
                <a:solidFill>
                  <a:srgbClr val="19414b"/>
                </a:solidFill>
                <a:uFillTx/>
                <a:latin typeface="Source Sans Pro"/>
                <a:ea typeface="Source Sans Pro"/>
              </a:rPr>
              <a:t>Ejemplo Técnico RandomForestClassifier</a:t>
            </a:r>
            <a:endParaRPr b="0" lang="en-US" sz="3700" strike="noStrike" u="none">
              <a:solidFill>
                <a:srgbClr val="000000"/>
              </a:solidFill>
              <a:uFillTx/>
              <a:latin typeface="Arial"/>
            </a:endParaRPr>
          </a:p>
        </p:txBody>
      </p:sp>
      <p:sp>
        <p:nvSpPr>
          <p:cNvPr id="328" name="Text 4"/>
          <p:cNvSpPr/>
          <p:nvPr/>
        </p:nvSpPr>
        <p:spPr>
          <a:xfrm>
            <a:off x="6242040" y="6033600"/>
            <a:ext cx="6831720" cy="608760"/>
          </a:xfrm>
          <a:prstGeom prst="rect">
            <a:avLst/>
          </a:prstGeom>
          <a:noFill/>
          <a:ln w="0">
            <a:noFill/>
          </a:ln>
        </p:spPr>
        <p:style>
          <a:lnRef idx="0"/>
          <a:fillRef idx="0"/>
          <a:effectRef idx="0"/>
          <a:fontRef idx="minor"/>
        </p:style>
        <p:txBody>
          <a:bodyPr lIns="0" rIns="0" tIns="0" bIns="0" anchor="t">
            <a:noAutofit/>
          </a:bodyPr>
          <a:p>
            <a:pPr defTabSz="914400">
              <a:lnSpc>
                <a:spcPts val="2350"/>
              </a:lnSpc>
              <a:tabLst>
                <a:tab algn="l" pos="0"/>
              </a:tabLst>
            </a:pPr>
            <a:r>
              <a:rPr b="0" lang="en-US" sz="1800" strike="noStrike" u="none">
                <a:solidFill>
                  <a:srgbClr val="000000"/>
                </a:solidFill>
                <a:uFillTx/>
                <a:latin typeface="Source Sans Pro"/>
                <a:ea typeface="Source Sans Pro"/>
              </a:rPr>
              <a:t>📌</a:t>
            </a:r>
            <a:r>
              <a:rPr b="0" lang="en-US" sz="1800" strike="noStrike" u="none">
                <a:solidFill>
                  <a:srgbClr val="1c1d22"/>
                </a:solidFill>
                <a:uFillTx/>
                <a:latin typeface="Source Sans Pro"/>
                <a:ea typeface="Source Sans Pro"/>
              </a:rPr>
              <a:t> </a:t>
            </a:r>
            <a:r>
              <a:rPr b="0" lang="en-US" sz="1800" strike="noStrike" u="none">
                <a:solidFill>
                  <a:srgbClr val="1c1d22"/>
                </a:solidFill>
                <a:uFillTx/>
                <a:latin typeface="Source Sans Pro"/>
                <a:ea typeface="Source Sans Pro"/>
              </a:rPr>
              <a:t>Cambiar estos valores puede alterar significativamente la precisión del modelo. Por eso los ajustamos con métodos específicos, que veremos en los siguientes puntos.</a:t>
            </a:r>
            <a:endParaRPr b="0" lang="en-US" sz="1800" strike="noStrike" u="none">
              <a:solidFill>
                <a:srgbClr val="000000"/>
              </a:solidFill>
              <a:uFillTx/>
              <a:latin typeface="Arial"/>
            </a:endParaRPr>
          </a:p>
        </p:txBody>
      </p:sp>
      <p:pic>
        <p:nvPicPr>
          <p:cNvPr id="329" name="Image 1" descr="preencoded.png"/>
          <p:cNvPicPr/>
          <p:nvPr/>
        </p:nvPicPr>
        <p:blipFill>
          <a:blip r:embed="rId2"/>
          <a:stretch/>
        </p:blipFill>
        <p:spPr>
          <a:xfrm>
            <a:off x="13213080" y="228600"/>
            <a:ext cx="1188360" cy="387000"/>
          </a:xfrm>
          <a:prstGeom prst="rect">
            <a:avLst/>
          </a:prstGeom>
          <a:noFill/>
          <a:ln w="0">
            <a:noFill/>
          </a:ln>
        </p:spPr>
      </p:pic>
      <p:pic>
        <p:nvPicPr>
          <p:cNvPr id="330" name="Imagen 9" descr=""/>
          <p:cNvPicPr/>
          <p:nvPr/>
        </p:nvPicPr>
        <p:blipFill>
          <a:blip r:embed="rId3"/>
          <a:stretch/>
        </p:blipFill>
        <p:spPr>
          <a:xfrm>
            <a:off x="6410520" y="2304000"/>
            <a:ext cx="6953040" cy="2789280"/>
          </a:xfrm>
          <a:prstGeom prst="rect">
            <a:avLst/>
          </a:prstGeom>
          <a:noFill/>
          <a:ln w="0">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1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2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3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4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5.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5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0.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62.xml><?xml version="1.0" encoding="utf-8"?>
<a:theme xmlns:a="http://schemas.openxmlformats.org/drawingml/2006/main" xmlns:r="http://schemas.openxmlformats.org/officeDocument/2006/relationships" name="Office Theme">
  <a:themeElements>
    <a:clrScheme name="LibreOffice">
      <a:dk1>
        <a:srgbClr val="000000"/>
      </a:dk1>
      <a:lt1>
        <a:srgbClr val="ffffff"/>
      </a:lt1>
      <a:dk2>
        <a:srgbClr val="000000"/>
      </a:dk2>
      <a:lt2>
        <a:srgbClr val="ffffff"/>
      </a:lt2>
      <a:accent1>
        <a:srgbClr val="18a303"/>
      </a:accent1>
      <a:accent2>
        <a:srgbClr val="0369a3"/>
      </a:accent2>
      <a:accent3>
        <a:srgbClr val="a33e03"/>
      </a:accent3>
      <a:accent4>
        <a:srgbClr val="8e03a3"/>
      </a:accent4>
      <a:accent5>
        <a:srgbClr val="c99c00"/>
      </a:accent5>
      <a:accent6>
        <a:srgbClr val="c9211e"/>
      </a:accent6>
      <a:hlink>
        <a:srgbClr val="0000ee"/>
      </a:hlink>
      <a:folHlink>
        <a:srgbClr val="551a8b"/>
      </a:folHlink>
    </a:clrScheme>
    <a:fontScheme name="Office">
      <a:majorFont>
        <a:latin typeface="Arial" pitchFamily="0" charset="1"/>
        <a:ea typeface="DejaVu Sans" pitchFamily="0" charset="1"/>
        <a:cs typeface="DejaVu Sans" pitchFamily="0" charset="1"/>
      </a:majorFont>
      <a:minorFont>
        <a:latin typeface="Arial" pitchFamily="0" charset="1"/>
        <a:ea typeface="DejaVu Sans" pitchFamily="0" charset="1"/>
        <a:cs typeface="DejaVu Sans" pitchFamily="0" charset="1"/>
      </a:minorFont>
    </a:fontScheme>
    <a:fmtScheme>
      <a:fillStyleLst>
        <a:solidFill>
          <a:schemeClr val="phClr"/>
        </a:solidFill>
        <a:solidFill>
          <a:schemeClr val="phClr"/>
        </a:solidFill>
        <a:solidFill>
          <a:schemeClr val="phClr"/>
        </a:solidFill>
      </a:fillStyleLst>
      <a:lnStyleLst>
        <a:ln w="6350" cap="flat" cmpd="sng" algn="ctr">
          <a:prstDash val="solid"/>
          <a:miter/>
        </a:ln>
        <a:ln w="6350" cap="flat" cmpd="sng" algn="ctr">
          <a:prstDash val="solid"/>
          <a:miter/>
        </a:ln>
        <a:ln w="6350" cap="flat" cmpd="sng" algn="ctr">
          <a:prstDash val="solid"/>
          <a:miter/>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ppt/theme/theme9.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62</TotalTime>
  <Application>LibreOffice/24.8.7.2$Linux_X86_64 LibreOffice_project/f4f281f562fb585d46b0af5755dfe1eb6adc047f</Application>
  <AppVersion>15.0000</AppVersion>
  <Words>4184</Words>
  <Paragraphs>536</Paragraphs>
  <Company>PptxGenJS</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2025-05-28T14:26:32Z</dcterms:created>
  <dc:creator>PptxGenJS</dc:creator>
  <dc:description/>
  <dc:language>en-US</dc:language>
  <cp:lastModifiedBy/>
  <dcterms:modified xsi:type="dcterms:W3CDTF">2025-06-30T22:48:29Z</dcterms:modified>
  <cp:revision>3</cp:revision>
  <dc:subject>PptxGenJS Presentation</dc:subject>
  <dc:title>PptxGenJS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63</vt:i4>
  </property>
  <property fmtid="{D5CDD505-2E9C-101B-9397-08002B2CF9AE}" pid="3" name="PresentationFormat">
    <vt:lpwstr>Personalizado</vt:lpwstr>
  </property>
  <property fmtid="{D5CDD505-2E9C-101B-9397-08002B2CF9AE}" pid="4" name="Slides">
    <vt:i4>65</vt:i4>
  </property>
</Properties>
</file>